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319" r:id="rId3"/>
    <p:sldId id="263" r:id="rId4"/>
    <p:sldId id="257" r:id="rId5"/>
    <p:sldId id="261" r:id="rId6"/>
    <p:sldId id="329" r:id="rId7"/>
    <p:sldId id="330" r:id="rId8"/>
    <p:sldId id="328" r:id="rId9"/>
    <p:sldId id="324" r:id="rId10"/>
    <p:sldId id="331" r:id="rId11"/>
    <p:sldId id="332" r:id="rId12"/>
    <p:sldId id="333" r:id="rId13"/>
    <p:sldId id="273" r:id="rId14"/>
    <p:sldId id="259" r:id="rId15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7"/>
      <p:bold r:id="rId18"/>
    </p:embeddedFont>
    <p:embeddedFont>
      <p:font typeface="Abril Fatface" panose="02000503000000020003" pitchFamily="2" charset="0"/>
      <p:regular r:id="rId19"/>
    </p:embeddedFont>
    <p:embeddedFont>
      <p:font typeface="Bebas Neue" panose="020B0000000000000000" pitchFamily="34" charset="0"/>
      <p:regular r:id="rId20"/>
    </p:embeddedFont>
    <p:embeddedFont>
      <p:font typeface="Merriweather Black" panose="00000A00000000000000" pitchFamily="2" charset="0"/>
      <p:bold r:id="rId21"/>
      <p:italic r:id="rId22"/>
      <p:boldItalic r:id="rId23"/>
    </p:embeddedFont>
    <p:embeddedFont>
      <p:font typeface="Modern No. 20" panose="02070704070505020303" pitchFamily="18" charset="0"/>
      <p:regular r:id="rId24"/>
    </p:embeddedFont>
    <p:embeddedFont>
      <p:font typeface="Nunito Light" pitchFamily="2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源雲明體 SB" panose="02020600000000000000" pitchFamily="18" charset="-12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BE48A-F9C3-4632-A2CC-433025DC9D8B}">
  <a:tblStyle styleId="{BC8BE48A-F9C3-4632-A2CC-433025DC9D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94650"/>
  </p:normalViewPr>
  <p:slideViewPr>
    <p:cSldViewPr snapToGrid="0">
      <p:cViewPr varScale="1">
        <p:scale>
          <a:sx n="108" d="100"/>
          <a:sy n="108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fe0d436a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fe0d436a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7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179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51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4" name="Google Shape;525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915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" name="Google Shape;303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8" name="Google Shape;613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01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07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2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545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63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86388"/>
            <a:ext cx="5283600" cy="19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25" y="3401100"/>
            <a:ext cx="4379700" cy="475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5"/>
          <p:cNvSpPr/>
          <p:nvPr/>
        </p:nvSpPr>
        <p:spPr>
          <a:xfrm rot="2846">
            <a:off x="163950" y="3434502"/>
            <a:ext cx="362400" cy="31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5"/>
          <p:cNvSpPr/>
          <p:nvPr/>
        </p:nvSpPr>
        <p:spPr>
          <a:xfrm>
            <a:off x="1879542" y="4747829"/>
            <a:ext cx="295200" cy="295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5"/>
          <p:cNvSpPr/>
          <p:nvPr/>
        </p:nvSpPr>
        <p:spPr>
          <a:xfrm>
            <a:off x="8570765" y="1363948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5"/>
          <p:cNvSpPr/>
          <p:nvPr/>
        </p:nvSpPr>
        <p:spPr>
          <a:xfrm>
            <a:off x="7963750" y="3760550"/>
            <a:ext cx="2484300" cy="2484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5"/>
          <p:cNvSpPr/>
          <p:nvPr/>
        </p:nvSpPr>
        <p:spPr>
          <a:xfrm>
            <a:off x="-769000" y="3992600"/>
            <a:ext cx="2020200" cy="20202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5"/>
          <p:cNvSpPr/>
          <p:nvPr/>
        </p:nvSpPr>
        <p:spPr>
          <a:xfrm>
            <a:off x="531300" y="4446800"/>
            <a:ext cx="1111800" cy="1111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5"/>
          <p:cNvGrpSpPr/>
          <p:nvPr/>
        </p:nvGrpSpPr>
        <p:grpSpPr>
          <a:xfrm>
            <a:off x="7343701" y="115275"/>
            <a:ext cx="1677038" cy="967525"/>
            <a:chOff x="7418950" y="115275"/>
            <a:chExt cx="1677038" cy="967525"/>
          </a:xfrm>
        </p:grpSpPr>
        <p:cxnSp>
          <p:nvCxnSpPr>
            <p:cNvPr id="1061" name="Google Shape;1061;p35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7504150" y="285675"/>
              <a:ext cx="700800" cy="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35"/>
            <p:cNvCxnSpPr>
              <a:stCxn id="1063" idx="6"/>
              <a:endCxn id="1065" idx="2"/>
            </p:cNvCxnSpPr>
            <p:nvPr/>
          </p:nvCxnSpPr>
          <p:spPr>
            <a:xfrm rot="10800000" flipH="1">
              <a:off x="8290010" y="157925"/>
              <a:ext cx="486300" cy="12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35"/>
            <p:cNvCxnSpPr>
              <a:stCxn id="1065" idx="3"/>
              <a:endCxn id="1067" idx="7"/>
            </p:cNvCxnSpPr>
            <p:nvPr/>
          </p:nvCxnSpPr>
          <p:spPr>
            <a:xfrm flipH="1">
              <a:off x="8689621" y="187998"/>
              <a:ext cx="99300" cy="55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35"/>
            <p:cNvCxnSpPr>
              <a:stCxn id="1067" idx="5"/>
              <a:endCxn id="1069" idx="1"/>
            </p:cNvCxnSpPr>
            <p:nvPr/>
          </p:nvCxnSpPr>
          <p:spPr>
            <a:xfrm>
              <a:off x="8689501" y="807123"/>
              <a:ext cx="333900" cy="20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62" name="Google Shape;1062;p35"/>
            <p:cNvSpPr/>
            <p:nvPr/>
          </p:nvSpPr>
          <p:spPr>
            <a:xfrm>
              <a:off x="7418950" y="2526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8204810" y="243125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8776444" y="1152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8616779" y="734400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9010788" y="9976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35"/>
          <p:cNvGrpSpPr/>
          <p:nvPr/>
        </p:nvGrpSpPr>
        <p:grpSpPr>
          <a:xfrm>
            <a:off x="123261" y="97200"/>
            <a:ext cx="1829904" cy="874800"/>
            <a:chOff x="198510" y="97200"/>
            <a:chExt cx="1829904" cy="874800"/>
          </a:xfrm>
        </p:grpSpPr>
        <p:cxnSp>
          <p:nvCxnSpPr>
            <p:cNvPr id="1071" name="Google Shape;1071;p35"/>
            <p:cNvCxnSpPr>
              <a:stCxn id="1072" idx="1"/>
              <a:endCxn id="1073" idx="4"/>
            </p:cNvCxnSpPr>
            <p:nvPr/>
          </p:nvCxnSpPr>
          <p:spPr>
            <a:xfrm rot="10800000">
              <a:off x="240977" y="225177"/>
              <a:ext cx="160500" cy="67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35"/>
            <p:cNvCxnSpPr>
              <a:stCxn id="1073" idx="6"/>
              <a:endCxn id="1075" idx="1"/>
            </p:cNvCxnSpPr>
            <p:nvPr/>
          </p:nvCxnSpPr>
          <p:spPr>
            <a:xfrm>
              <a:off x="283710" y="182475"/>
              <a:ext cx="289500" cy="22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35"/>
            <p:cNvCxnSpPr>
              <a:stCxn id="1075" idx="7"/>
              <a:endCxn id="1077" idx="3"/>
            </p:cNvCxnSpPr>
            <p:nvPr/>
          </p:nvCxnSpPr>
          <p:spPr>
            <a:xfrm rot="10800000" flipH="1">
              <a:off x="633467" y="169802"/>
              <a:ext cx="423600" cy="23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35"/>
            <p:cNvCxnSpPr>
              <a:stCxn id="1077" idx="6"/>
              <a:endCxn id="1079" idx="1"/>
            </p:cNvCxnSpPr>
            <p:nvPr/>
          </p:nvCxnSpPr>
          <p:spPr>
            <a:xfrm>
              <a:off x="1129804" y="139800"/>
              <a:ext cx="825900" cy="1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72" name="Google Shape;1072;p35"/>
            <p:cNvSpPr/>
            <p:nvPr/>
          </p:nvSpPr>
          <p:spPr>
            <a:xfrm>
              <a:off x="389000" y="8868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98510" y="1398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60744" y="39552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1044604" y="972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1943213" y="252675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0" name="Google Shape;1080;p35"/>
          <p:cNvSpPr/>
          <p:nvPr/>
        </p:nvSpPr>
        <p:spPr>
          <a:xfrm>
            <a:off x="2291525" y="98576"/>
            <a:ext cx="340844" cy="335641"/>
          </a:xfrm>
          <a:custGeom>
            <a:avLst/>
            <a:gdLst/>
            <a:ahLst/>
            <a:cxnLst/>
            <a:rect l="l" t="t" r="r" b="b"/>
            <a:pathLst>
              <a:path w="18015" h="17740" extrusionOk="0">
                <a:moveTo>
                  <a:pt x="14079" y="1"/>
                </a:moveTo>
                <a:cubicBezTo>
                  <a:pt x="13538" y="1"/>
                  <a:pt x="12970" y="148"/>
                  <a:pt x="12406" y="455"/>
                </a:cubicBezTo>
                <a:cubicBezTo>
                  <a:pt x="10525" y="1467"/>
                  <a:pt x="9370" y="3038"/>
                  <a:pt x="8656" y="4896"/>
                </a:cubicBezTo>
                <a:cubicBezTo>
                  <a:pt x="8215" y="3491"/>
                  <a:pt x="7489" y="2241"/>
                  <a:pt x="6358" y="1264"/>
                </a:cubicBezTo>
                <a:cubicBezTo>
                  <a:pt x="5650" y="659"/>
                  <a:pt x="4795" y="326"/>
                  <a:pt x="3942" y="326"/>
                </a:cubicBezTo>
                <a:cubicBezTo>
                  <a:pt x="3217" y="326"/>
                  <a:pt x="2492" y="566"/>
                  <a:pt x="1857" y="1086"/>
                </a:cubicBezTo>
                <a:cubicBezTo>
                  <a:pt x="0" y="2634"/>
                  <a:pt x="202" y="5134"/>
                  <a:pt x="583" y="7277"/>
                </a:cubicBezTo>
                <a:cubicBezTo>
                  <a:pt x="674" y="7770"/>
                  <a:pt x="1031" y="7984"/>
                  <a:pt x="1411" y="7984"/>
                </a:cubicBezTo>
                <a:cubicBezTo>
                  <a:pt x="1976" y="7984"/>
                  <a:pt x="2593" y="7510"/>
                  <a:pt x="2465" y="6777"/>
                </a:cubicBezTo>
                <a:cubicBezTo>
                  <a:pt x="2322" y="6003"/>
                  <a:pt x="1965" y="4562"/>
                  <a:pt x="2346" y="3812"/>
                </a:cubicBezTo>
                <a:cubicBezTo>
                  <a:pt x="2943" y="2638"/>
                  <a:pt x="3530" y="2214"/>
                  <a:pt x="4066" y="2214"/>
                </a:cubicBezTo>
                <a:cubicBezTo>
                  <a:pt x="5176" y="2214"/>
                  <a:pt x="6069" y="4030"/>
                  <a:pt x="6382" y="4753"/>
                </a:cubicBezTo>
                <a:cubicBezTo>
                  <a:pt x="6989" y="6158"/>
                  <a:pt x="7203" y="7670"/>
                  <a:pt x="7299" y="9182"/>
                </a:cubicBezTo>
                <a:cubicBezTo>
                  <a:pt x="7453" y="11718"/>
                  <a:pt x="7239" y="14254"/>
                  <a:pt x="7334" y="16790"/>
                </a:cubicBezTo>
                <a:cubicBezTo>
                  <a:pt x="7352" y="17421"/>
                  <a:pt x="7825" y="17740"/>
                  <a:pt x="8300" y="17740"/>
                </a:cubicBezTo>
                <a:cubicBezTo>
                  <a:pt x="8766" y="17740"/>
                  <a:pt x="9234" y="17433"/>
                  <a:pt x="9275" y="16814"/>
                </a:cubicBezTo>
                <a:cubicBezTo>
                  <a:pt x="9477" y="13659"/>
                  <a:pt x="9358" y="10230"/>
                  <a:pt x="10001" y="7134"/>
                </a:cubicBezTo>
                <a:cubicBezTo>
                  <a:pt x="10311" y="5634"/>
                  <a:pt x="11013" y="3908"/>
                  <a:pt x="12275" y="2955"/>
                </a:cubicBezTo>
                <a:cubicBezTo>
                  <a:pt x="12750" y="2598"/>
                  <a:pt x="13240" y="2439"/>
                  <a:pt x="13689" y="2439"/>
                </a:cubicBezTo>
                <a:cubicBezTo>
                  <a:pt x="14707" y="2439"/>
                  <a:pt x="15519" y="3252"/>
                  <a:pt x="15478" y="4408"/>
                </a:cubicBezTo>
                <a:cubicBezTo>
                  <a:pt x="15442" y="5563"/>
                  <a:pt x="14895" y="6563"/>
                  <a:pt x="14216" y="7444"/>
                </a:cubicBezTo>
                <a:cubicBezTo>
                  <a:pt x="13677" y="8151"/>
                  <a:pt x="14354" y="8853"/>
                  <a:pt x="15065" y="8853"/>
                </a:cubicBezTo>
                <a:cubicBezTo>
                  <a:pt x="15360" y="8853"/>
                  <a:pt x="15660" y="8733"/>
                  <a:pt x="15883" y="8444"/>
                </a:cubicBezTo>
                <a:cubicBezTo>
                  <a:pt x="17276" y="6622"/>
                  <a:pt x="18014" y="4003"/>
                  <a:pt x="16871" y="1848"/>
                </a:cubicBezTo>
                <a:cubicBezTo>
                  <a:pt x="16242" y="653"/>
                  <a:pt x="15218" y="1"/>
                  <a:pt x="14079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 txBox="1">
            <a:spLocks noGrp="1"/>
          </p:cNvSpPr>
          <p:nvPr>
            <p:ph type="title"/>
          </p:nvPr>
        </p:nvSpPr>
        <p:spPr>
          <a:xfrm>
            <a:off x="1153750" y="1013119"/>
            <a:ext cx="3594000" cy="24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0"/>
          <p:cNvSpPr txBox="1">
            <a:spLocks noGrp="1"/>
          </p:cNvSpPr>
          <p:nvPr>
            <p:ph type="subTitle" idx="1"/>
          </p:nvPr>
        </p:nvSpPr>
        <p:spPr>
          <a:xfrm>
            <a:off x="1153750" y="3324939"/>
            <a:ext cx="35940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0"/>
          <p:cNvSpPr>
            <a:spLocks noGrp="1"/>
          </p:cNvSpPr>
          <p:nvPr>
            <p:ph type="pic" idx="2"/>
          </p:nvPr>
        </p:nvSpPr>
        <p:spPr>
          <a:xfrm>
            <a:off x="4898750" y="678175"/>
            <a:ext cx="3091500" cy="382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02" name="Google Shape;502;p20"/>
          <p:cNvGrpSpPr/>
          <p:nvPr/>
        </p:nvGrpSpPr>
        <p:grpSpPr>
          <a:xfrm>
            <a:off x="-1321450" y="97200"/>
            <a:ext cx="11217050" cy="6147650"/>
            <a:chOff x="-1321450" y="97200"/>
            <a:chExt cx="11217050" cy="6147650"/>
          </a:xfrm>
        </p:grpSpPr>
        <p:grpSp>
          <p:nvGrpSpPr>
            <p:cNvPr id="503" name="Google Shape;503;p20"/>
            <p:cNvGrpSpPr/>
            <p:nvPr/>
          </p:nvGrpSpPr>
          <p:grpSpPr>
            <a:xfrm rot="-321955">
              <a:off x="62329" y="2676340"/>
              <a:ext cx="581449" cy="896438"/>
              <a:chOff x="8498575" y="2973330"/>
              <a:chExt cx="598842" cy="923253"/>
            </a:xfrm>
          </p:grpSpPr>
          <p:sp>
            <p:nvSpPr>
              <p:cNvPr id="504" name="Google Shape;504;p20"/>
              <p:cNvSpPr/>
              <p:nvPr/>
            </p:nvSpPr>
            <p:spPr>
              <a:xfrm>
                <a:off x="8498575" y="2973330"/>
                <a:ext cx="598842" cy="923001"/>
              </a:xfrm>
              <a:custGeom>
                <a:avLst/>
                <a:gdLst/>
                <a:ahLst/>
                <a:cxnLst/>
                <a:rect l="l" t="t" r="r" b="b"/>
                <a:pathLst>
                  <a:path w="26242" h="40447" fill="none" extrusionOk="0">
                    <a:moveTo>
                      <a:pt x="12466" y="25"/>
                    </a:moveTo>
                    <a:cubicBezTo>
                      <a:pt x="12419" y="346"/>
                      <a:pt x="12324" y="668"/>
                      <a:pt x="12204" y="965"/>
                    </a:cubicBezTo>
                    <a:cubicBezTo>
                      <a:pt x="12062" y="1299"/>
                      <a:pt x="11859" y="1632"/>
                      <a:pt x="11597" y="1977"/>
                    </a:cubicBezTo>
                    <a:cubicBezTo>
                      <a:pt x="11026" y="2716"/>
                      <a:pt x="10276" y="3323"/>
                      <a:pt x="9561" y="3906"/>
                    </a:cubicBezTo>
                    <a:lnTo>
                      <a:pt x="9371" y="4061"/>
                    </a:lnTo>
                    <a:cubicBezTo>
                      <a:pt x="8609" y="4680"/>
                      <a:pt x="7740" y="5418"/>
                      <a:pt x="7001" y="6276"/>
                    </a:cubicBezTo>
                    <a:cubicBezTo>
                      <a:pt x="6656" y="6680"/>
                      <a:pt x="6347" y="7109"/>
                      <a:pt x="6085" y="7538"/>
                    </a:cubicBezTo>
                    <a:cubicBezTo>
                      <a:pt x="5823" y="7978"/>
                      <a:pt x="5597" y="8466"/>
                      <a:pt x="5406" y="8978"/>
                    </a:cubicBezTo>
                    <a:cubicBezTo>
                      <a:pt x="5013" y="10050"/>
                      <a:pt x="4882" y="11193"/>
                      <a:pt x="5013" y="12300"/>
                    </a:cubicBezTo>
                    <a:cubicBezTo>
                      <a:pt x="5144" y="13419"/>
                      <a:pt x="5573" y="14515"/>
                      <a:pt x="6263" y="15479"/>
                    </a:cubicBezTo>
                    <a:cubicBezTo>
                      <a:pt x="6418" y="15681"/>
                      <a:pt x="6585" y="15920"/>
                      <a:pt x="6787" y="16134"/>
                    </a:cubicBezTo>
                    <a:cubicBezTo>
                      <a:pt x="6954" y="16301"/>
                      <a:pt x="7144" y="16443"/>
                      <a:pt x="7347" y="16610"/>
                    </a:cubicBezTo>
                    <a:lnTo>
                      <a:pt x="7502" y="16741"/>
                    </a:lnTo>
                    <a:cubicBezTo>
                      <a:pt x="7847" y="17003"/>
                      <a:pt x="8204" y="17289"/>
                      <a:pt x="8478" y="17634"/>
                    </a:cubicBezTo>
                    <a:cubicBezTo>
                      <a:pt x="8561" y="17741"/>
                      <a:pt x="8621" y="17848"/>
                      <a:pt x="8680" y="17956"/>
                    </a:cubicBezTo>
                    <a:cubicBezTo>
                      <a:pt x="8728" y="18075"/>
                      <a:pt x="8764" y="18194"/>
                      <a:pt x="8775" y="18325"/>
                    </a:cubicBezTo>
                    <a:cubicBezTo>
                      <a:pt x="8787" y="18444"/>
                      <a:pt x="8787" y="18551"/>
                      <a:pt x="8775" y="18670"/>
                    </a:cubicBezTo>
                    <a:cubicBezTo>
                      <a:pt x="8752" y="18789"/>
                      <a:pt x="8716" y="18920"/>
                      <a:pt x="8668" y="19063"/>
                    </a:cubicBezTo>
                    <a:cubicBezTo>
                      <a:pt x="8585" y="19229"/>
                      <a:pt x="8490" y="19396"/>
                      <a:pt x="8359" y="19575"/>
                    </a:cubicBezTo>
                    <a:cubicBezTo>
                      <a:pt x="8097" y="19908"/>
                      <a:pt x="7763" y="20218"/>
                      <a:pt x="7287" y="20599"/>
                    </a:cubicBezTo>
                    <a:cubicBezTo>
                      <a:pt x="6668" y="21075"/>
                      <a:pt x="5989" y="21492"/>
                      <a:pt x="5335" y="21896"/>
                    </a:cubicBezTo>
                    <a:lnTo>
                      <a:pt x="5287" y="21932"/>
                    </a:lnTo>
                    <a:lnTo>
                      <a:pt x="5120" y="22027"/>
                    </a:lnTo>
                    <a:cubicBezTo>
                      <a:pt x="4584" y="22361"/>
                      <a:pt x="4037" y="22706"/>
                      <a:pt x="3549" y="23111"/>
                    </a:cubicBezTo>
                    <a:cubicBezTo>
                      <a:pt x="3418" y="23230"/>
                      <a:pt x="3287" y="23361"/>
                      <a:pt x="3168" y="23480"/>
                    </a:cubicBezTo>
                    <a:cubicBezTo>
                      <a:pt x="2977" y="23682"/>
                      <a:pt x="2810" y="23873"/>
                      <a:pt x="2620" y="24099"/>
                    </a:cubicBezTo>
                    <a:cubicBezTo>
                      <a:pt x="2287" y="24504"/>
                      <a:pt x="1977" y="24933"/>
                      <a:pt x="1691" y="25385"/>
                    </a:cubicBezTo>
                    <a:cubicBezTo>
                      <a:pt x="1120" y="26302"/>
                      <a:pt x="679" y="27278"/>
                      <a:pt x="393" y="28314"/>
                    </a:cubicBezTo>
                    <a:cubicBezTo>
                      <a:pt x="251" y="28802"/>
                      <a:pt x="143" y="29326"/>
                      <a:pt x="84" y="29897"/>
                    </a:cubicBezTo>
                    <a:cubicBezTo>
                      <a:pt x="12" y="30409"/>
                      <a:pt x="1" y="30933"/>
                      <a:pt x="36" y="31469"/>
                    </a:cubicBezTo>
                    <a:cubicBezTo>
                      <a:pt x="72" y="31993"/>
                      <a:pt x="155" y="32517"/>
                      <a:pt x="298" y="33029"/>
                    </a:cubicBezTo>
                    <a:cubicBezTo>
                      <a:pt x="417" y="33481"/>
                      <a:pt x="596" y="33946"/>
                      <a:pt x="846" y="34446"/>
                    </a:cubicBezTo>
                    <a:cubicBezTo>
                      <a:pt x="1191" y="35136"/>
                      <a:pt x="1656" y="35815"/>
                      <a:pt x="2227" y="36458"/>
                    </a:cubicBezTo>
                    <a:cubicBezTo>
                      <a:pt x="2739" y="37029"/>
                      <a:pt x="3358" y="37565"/>
                      <a:pt x="4073" y="38053"/>
                    </a:cubicBezTo>
                    <a:cubicBezTo>
                      <a:pt x="4715" y="38506"/>
                      <a:pt x="5442" y="38887"/>
                      <a:pt x="6263" y="39232"/>
                    </a:cubicBezTo>
                    <a:cubicBezTo>
                      <a:pt x="7037" y="39553"/>
                      <a:pt x="7847" y="39815"/>
                      <a:pt x="8680" y="40006"/>
                    </a:cubicBezTo>
                    <a:cubicBezTo>
                      <a:pt x="9907" y="40292"/>
                      <a:pt x="11192" y="40446"/>
                      <a:pt x="12490" y="40446"/>
                    </a:cubicBezTo>
                    <a:cubicBezTo>
                      <a:pt x="12931" y="40446"/>
                      <a:pt x="13383" y="40423"/>
                      <a:pt x="13824" y="40387"/>
                    </a:cubicBezTo>
                    <a:cubicBezTo>
                      <a:pt x="15562" y="40256"/>
                      <a:pt x="17193" y="39875"/>
                      <a:pt x="18646" y="39244"/>
                    </a:cubicBezTo>
                    <a:cubicBezTo>
                      <a:pt x="19027" y="39077"/>
                      <a:pt x="19396" y="38887"/>
                      <a:pt x="19753" y="38684"/>
                    </a:cubicBezTo>
                    <a:cubicBezTo>
                      <a:pt x="20194" y="38422"/>
                      <a:pt x="20610" y="38113"/>
                      <a:pt x="21015" y="37756"/>
                    </a:cubicBezTo>
                    <a:cubicBezTo>
                      <a:pt x="21718" y="37136"/>
                      <a:pt x="22301" y="36339"/>
                      <a:pt x="22706" y="35458"/>
                    </a:cubicBezTo>
                    <a:cubicBezTo>
                      <a:pt x="23194" y="34410"/>
                      <a:pt x="23468" y="33195"/>
                      <a:pt x="23515" y="31826"/>
                    </a:cubicBezTo>
                    <a:cubicBezTo>
                      <a:pt x="23527" y="31541"/>
                      <a:pt x="23527" y="31231"/>
                      <a:pt x="23515" y="30874"/>
                    </a:cubicBezTo>
                    <a:cubicBezTo>
                      <a:pt x="23504" y="30540"/>
                      <a:pt x="23468" y="30219"/>
                      <a:pt x="23444" y="29897"/>
                    </a:cubicBezTo>
                    <a:lnTo>
                      <a:pt x="23432" y="29838"/>
                    </a:lnTo>
                    <a:cubicBezTo>
                      <a:pt x="23373" y="29231"/>
                      <a:pt x="23313" y="28552"/>
                      <a:pt x="23396" y="27885"/>
                    </a:cubicBezTo>
                    <a:cubicBezTo>
                      <a:pt x="23444" y="27540"/>
                      <a:pt x="23539" y="27195"/>
                      <a:pt x="23670" y="26861"/>
                    </a:cubicBezTo>
                    <a:cubicBezTo>
                      <a:pt x="23896" y="26361"/>
                      <a:pt x="24206" y="25897"/>
                      <a:pt x="24492" y="25445"/>
                    </a:cubicBezTo>
                    <a:lnTo>
                      <a:pt x="24611" y="25266"/>
                    </a:lnTo>
                    <a:cubicBezTo>
                      <a:pt x="24861" y="24885"/>
                      <a:pt x="25123" y="24504"/>
                      <a:pt x="25361" y="24099"/>
                    </a:cubicBezTo>
                    <a:cubicBezTo>
                      <a:pt x="25635" y="23611"/>
                      <a:pt x="25861" y="23123"/>
                      <a:pt x="26004" y="22658"/>
                    </a:cubicBezTo>
                    <a:cubicBezTo>
                      <a:pt x="26159" y="22147"/>
                      <a:pt x="26242" y="21587"/>
                      <a:pt x="26242" y="20992"/>
                    </a:cubicBezTo>
                    <a:cubicBezTo>
                      <a:pt x="26242" y="20539"/>
                      <a:pt x="26194" y="20039"/>
                      <a:pt x="26099" y="19491"/>
                    </a:cubicBezTo>
                    <a:cubicBezTo>
                      <a:pt x="26016" y="18991"/>
                      <a:pt x="25873" y="18479"/>
                      <a:pt x="25682" y="18003"/>
                    </a:cubicBezTo>
                    <a:cubicBezTo>
                      <a:pt x="25218" y="16836"/>
                      <a:pt x="24551" y="16015"/>
                      <a:pt x="23706" y="15586"/>
                    </a:cubicBezTo>
                    <a:cubicBezTo>
                      <a:pt x="23456" y="15455"/>
                      <a:pt x="23170" y="15360"/>
                      <a:pt x="22872" y="15300"/>
                    </a:cubicBezTo>
                    <a:cubicBezTo>
                      <a:pt x="22622" y="15253"/>
                      <a:pt x="22361" y="15229"/>
                      <a:pt x="22015" y="15217"/>
                    </a:cubicBezTo>
                    <a:cubicBezTo>
                      <a:pt x="21932" y="15217"/>
                      <a:pt x="21860" y="15217"/>
                      <a:pt x="21789" y="15217"/>
                    </a:cubicBezTo>
                    <a:cubicBezTo>
                      <a:pt x="21670" y="15217"/>
                      <a:pt x="21563" y="15217"/>
                      <a:pt x="21456" y="15217"/>
                    </a:cubicBezTo>
                    <a:cubicBezTo>
                      <a:pt x="21360" y="15217"/>
                      <a:pt x="21277" y="15217"/>
                      <a:pt x="21182" y="15217"/>
                    </a:cubicBezTo>
                    <a:lnTo>
                      <a:pt x="21110" y="15217"/>
                    </a:lnTo>
                    <a:cubicBezTo>
                      <a:pt x="20813" y="15217"/>
                      <a:pt x="20539" y="15205"/>
                      <a:pt x="20289" y="15181"/>
                    </a:cubicBezTo>
                    <a:cubicBezTo>
                      <a:pt x="19955" y="15122"/>
                      <a:pt x="19670" y="15050"/>
                      <a:pt x="19408" y="14955"/>
                    </a:cubicBezTo>
                    <a:cubicBezTo>
                      <a:pt x="19289" y="14896"/>
                      <a:pt x="19170" y="14836"/>
                      <a:pt x="19074" y="14753"/>
                    </a:cubicBezTo>
                    <a:cubicBezTo>
                      <a:pt x="19003" y="14705"/>
                      <a:pt x="18943" y="14646"/>
                      <a:pt x="18896" y="14574"/>
                    </a:cubicBezTo>
                    <a:cubicBezTo>
                      <a:pt x="18848" y="14515"/>
                      <a:pt x="18812" y="14455"/>
                      <a:pt x="18789" y="14396"/>
                    </a:cubicBezTo>
                    <a:cubicBezTo>
                      <a:pt x="18765" y="14324"/>
                      <a:pt x="18741" y="14229"/>
                      <a:pt x="18717" y="14134"/>
                    </a:cubicBezTo>
                    <a:cubicBezTo>
                      <a:pt x="18705" y="13991"/>
                      <a:pt x="18705" y="13836"/>
                      <a:pt x="18729" y="13669"/>
                    </a:cubicBezTo>
                    <a:cubicBezTo>
                      <a:pt x="18789" y="13312"/>
                      <a:pt x="18896" y="12967"/>
                      <a:pt x="18991" y="12669"/>
                    </a:cubicBezTo>
                    <a:cubicBezTo>
                      <a:pt x="19062" y="12455"/>
                      <a:pt x="19146" y="12252"/>
                      <a:pt x="19229" y="12050"/>
                    </a:cubicBezTo>
                    <a:cubicBezTo>
                      <a:pt x="19277" y="11895"/>
                      <a:pt x="19336" y="11740"/>
                      <a:pt x="19396" y="11598"/>
                    </a:cubicBezTo>
                    <a:cubicBezTo>
                      <a:pt x="19503" y="11276"/>
                      <a:pt x="19622" y="10931"/>
                      <a:pt x="19682" y="10562"/>
                    </a:cubicBezTo>
                    <a:cubicBezTo>
                      <a:pt x="19705" y="10383"/>
                      <a:pt x="19717" y="10228"/>
                      <a:pt x="19717" y="10086"/>
                    </a:cubicBezTo>
                    <a:cubicBezTo>
                      <a:pt x="19717" y="9883"/>
                      <a:pt x="19694" y="9681"/>
                      <a:pt x="19658" y="9443"/>
                    </a:cubicBezTo>
                    <a:cubicBezTo>
                      <a:pt x="19586" y="9085"/>
                      <a:pt x="19443" y="8752"/>
                      <a:pt x="19241" y="8478"/>
                    </a:cubicBezTo>
                    <a:cubicBezTo>
                      <a:pt x="19051" y="8216"/>
                      <a:pt x="18801" y="7990"/>
                      <a:pt x="18491" y="7811"/>
                    </a:cubicBezTo>
                    <a:cubicBezTo>
                      <a:pt x="18241" y="7645"/>
                      <a:pt x="17943" y="7526"/>
                      <a:pt x="17550" y="7407"/>
                    </a:cubicBezTo>
                    <a:cubicBezTo>
                      <a:pt x="17193" y="7299"/>
                      <a:pt x="16824" y="7228"/>
                      <a:pt x="16515" y="7180"/>
                    </a:cubicBezTo>
                    <a:cubicBezTo>
                      <a:pt x="16181" y="7133"/>
                      <a:pt x="15836" y="7085"/>
                      <a:pt x="15503" y="7049"/>
                    </a:cubicBezTo>
                    <a:cubicBezTo>
                      <a:pt x="15324" y="7026"/>
                      <a:pt x="15157" y="7002"/>
                      <a:pt x="14979" y="6978"/>
                    </a:cubicBezTo>
                    <a:lnTo>
                      <a:pt x="15014" y="6990"/>
                    </a:lnTo>
                    <a:cubicBezTo>
                      <a:pt x="14693" y="6942"/>
                      <a:pt x="14443" y="6895"/>
                      <a:pt x="14205" y="6847"/>
                    </a:cubicBezTo>
                    <a:cubicBezTo>
                      <a:pt x="13931" y="6787"/>
                      <a:pt x="13657" y="6704"/>
                      <a:pt x="13407" y="6597"/>
                    </a:cubicBezTo>
                    <a:cubicBezTo>
                      <a:pt x="13109" y="6466"/>
                      <a:pt x="12871" y="6323"/>
                      <a:pt x="12657" y="6168"/>
                    </a:cubicBezTo>
                    <a:cubicBezTo>
                      <a:pt x="12526" y="6061"/>
                      <a:pt x="12419" y="5954"/>
                      <a:pt x="12324" y="5847"/>
                    </a:cubicBezTo>
                    <a:cubicBezTo>
                      <a:pt x="12240" y="5728"/>
                      <a:pt x="12181" y="5609"/>
                      <a:pt x="12121" y="5478"/>
                    </a:cubicBezTo>
                    <a:cubicBezTo>
                      <a:pt x="12062" y="5347"/>
                      <a:pt x="12026" y="5204"/>
                      <a:pt x="12014" y="5061"/>
                    </a:cubicBezTo>
                    <a:cubicBezTo>
                      <a:pt x="11990" y="4847"/>
                      <a:pt x="11990" y="4621"/>
                      <a:pt x="12026" y="4347"/>
                    </a:cubicBezTo>
                    <a:cubicBezTo>
                      <a:pt x="12097" y="3859"/>
                      <a:pt x="12228" y="3370"/>
                      <a:pt x="12347" y="2894"/>
                    </a:cubicBezTo>
                    <a:cubicBezTo>
                      <a:pt x="12371" y="2811"/>
                      <a:pt x="12395" y="2727"/>
                      <a:pt x="12419" y="2644"/>
                    </a:cubicBezTo>
                    <a:cubicBezTo>
                      <a:pt x="12478" y="2346"/>
                      <a:pt x="12538" y="2049"/>
                      <a:pt x="12562" y="1751"/>
                    </a:cubicBezTo>
                    <a:cubicBezTo>
                      <a:pt x="12562" y="1763"/>
                      <a:pt x="12562" y="1763"/>
                      <a:pt x="12562" y="1775"/>
                    </a:cubicBezTo>
                    <a:cubicBezTo>
                      <a:pt x="12585" y="1501"/>
                      <a:pt x="12597" y="1239"/>
                      <a:pt x="12585" y="965"/>
                    </a:cubicBezTo>
                    <a:cubicBezTo>
                      <a:pt x="12574" y="703"/>
                      <a:pt x="12538" y="453"/>
                      <a:pt x="12490" y="191"/>
                    </a:cubicBezTo>
                    <a:cubicBezTo>
                      <a:pt x="12490" y="191"/>
                      <a:pt x="12490" y="203"/>
                      <a:pt x="12490" y="203"/>
                    </a:cubicBezTo>
                    <a:cubicBezTo>
                      <a:pt x="12490" y="203"/>
                      <a:pt x="12490" y="191"/>
                      <a:pt x="12490" y="191"/>
                    </a:cubicBezTo>
                    <a:cubicBezTo>
                      <a:pt x="12478" y="132"/>
                      <a:pt x="12466" y="72"/>
                      <a:pt x="12455" y="1"/>
                    </a:cubicBezTo>
                    <a:cubicBezTo>
                      <a:pt x="12466" y="13"/>
                      <a:pt x="12466" y="13"/>
                      <a:pt x="12466" y="25"/>
                    </a:cubicBezTo>
                    <a:close/>
                    <a:moveTo>
                      <a:pt x="12502" y="180"/>
                    </a:moveTo>
                    <a:cubicBezTo>
                      <a:pt x="12502" y="180"/>
                      <a:pt x="12502" y="180"/>
                      <a:pt x="12502" y="180"/>
                    </a:cubicBezTo>
                    <a:cubicBezTo>
                      <a:pt x="12502" y="180"/>
                      <a:pt x="12502" y="180"/>
                      <a:pt x="12502" y="18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8619196" y="3314856"/>
                <a:ext cx="329338" cy="581727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25492" fill="none" extrusionOk="0">
                    <a:moveTo>
                      <a:pt x="9050" y="71"/>
                    </a:moveTo>
                    <a:lnTo>
                      <a:pt x="9050" y="60"/>
                    </a:lnTo>
                    <a:cubicBezTo>
                      <a:pt x="8966" y="286"/>
                      <a:pt x="8883" y="512"/>
                      <a:pt x="8823" y="750"/>
                    </a:cubicBezTo>
                    <a:cubicBezTo>
                      <a:pt x="8764" y="976"/>
                      <a:pt x="8728" y="1203"/>
                      <a:pt x="8693" y="1429"/>
                    </a:cubicBezTo>
                    <a:lnTo>
                      <a:pt x="8693" y="1417"/>
                    </a:lnTo>
                    <a:cubicBezTo>
                      <a:pt x="8538" y="2631"/>
                      <a:pt x="8704" y="3858"/>
                      <a:pt x="8859" y="5072"/>
                    </a:cubicBezTo>
                    <a:cubicBezTo>
                      <a:pt x="8943" y="5679"/>
                      <a:pt x="9014" y="6298"/>
                      <a:pt x="9038" y="6918"/>
                    </a:cubicBezTo>
                    <a:cubicBezTo>
                      <a:pt x="9062" y="7501"/>
                      <a:pt x="9050" y="8096"/>
                      <a:pt x="8943" y="8680"/>
                    </a:cubicBezTo>
                    <a:cubicBezTo>
                      <a:pt x="8883" y="9013"/>
                      <a:pt x="8800" y="9346"/>
                      <a:pt x="8681" y="9656"/>
                    </a:cubicBezTo>
                    <a:cubicBezTo>
                      <a:pt x="8562" y="9989"/>
                      <a:pt x="8407" y="10299"/>
                      <a:pt x="8228" y="10597"/>
                    </a:cubicBezTo>
                    <a:cubicBezTo>
                      <a:pt x="8061" y="10859"/>
                      <a:pt x="7871" y="11120"/>
                      <a:pt x="7657" y="11347"/>
                    </a:cubicBezTo>
                    <a:cubicBezTo>
                      <a:pt x="7538" y="11490"/>
                      <a:pt x="7419" y="11621"/>
                      <a:pt x="7299" y="11751"/>
                    </a:cubicBezTo>
                    <a:cubicBezTo>
                      <a:pt x="6930" y="12132"/>
                      <a:pt x="6561" y="12502"/>
                      <a:pt x="6180" y="12871"/>
                    </a:cubicBezTo>
                    <a:cubicBezTo>
                      <a:pt x="5775" y="13252"/>
                      <a:pt x="5383" y="13633"/>
                      <a:pt x="4954" y="14002"/>
                    </a:cubicBezTo>
                    <a:cubicBezTo>
                      <a:pt x="4787" y="14145"/>
                      <a:pt x="4621" y="14288"/>
                      <a:pt x="4454" y="14418"/>
                    </a:cubicBezTo>
                    <a:cubicBezTo>
                      <a:pt x="4382" y="14466"/>
                      <a:pt x="4311" y="14526"/>
                      <a:pt x="4240" y="14573"/>
                    </a:cubicBezTo>
                    <a:cubicBezTo>
                      <a:pt x="4192" y="14609"/>
                      <a:pt x="4144" y="14633"/>
                      <a:pt x="4085" y="14669"/>
                    </a:cubicBezTo>
                    <a:cubicBezTo>
                      <a:pt x="3954" y="14728"/>
                      <a:pt x="3823" y="14788"/>
                      <a:pt x="3692" y="14847"/>
                    </a:cubicBezTo>
                    <a:cubicBezTo>
                      <a:pt x="3585" y="14895"/>
                      <a:pt x="3478" y="14930"/>
                      <a:pt x="3382" y="14966"/>
                    </a:cubicBezTo>
                    <a:cubicBezTo>
                      <a:pt x="3287" y="14990"/>
                      <a:pt x="3204" y="15014"/>
                      <a:pt x="3120" y="15014"/>
                    </a:cubicBezTo>
                    <a:cubicBezTo>
                      <a:pt x="3049" y="15026"/>
                      <a:pt x="2989" y="15026"/>
                      <a:pt x="2918" y="15014"/>
                    </a:cubicBezTo>
                    <a:cubicBezTo>
                      <a:pt x="2858" y="15002"/>
                      <a:pt x="2799" y="14978"/>
                      <a:pt x="2751" y="14942"/>
                    </a:cubicBezTo>
                    <a:cubicBezTo>
                      <a:pt x="2704" y="14907"/>
                      <a:pt x="2668" y="14859"/>
                      <a:pt x="2644" y="14811"/>
                    </a:cubicBezTo>
                    <a:cubicBezTo>
                      <a:pt x="2561" y="14680"/>
                      <a:pt x="2525" y="14514"/>
                      <a:pt x="2489" y="14371"/>
                    </a:cubicBezTo>
                    <a:cubicBezTo>
                      <a:pt x="2454" y="14133"/>
                      <a:pt x="2430" y="13895"/>
                      <a:pt x="2418" y="13668"/>
                    </a:cubicBezTo>
                    <a:cubicBezTo>
                      <a:pt x="2394" y="13430"/>
                      <a:pt x="2370" y="13204"/>
                      <a:pt x="2346" y="12966"/>
                    </a:cubicBezTo>
                    <a:cubicBezTo>
                      <a:pt x="2108" y="13514"/>
                      <a:pt x="1846" y="14037"/>
                      <a:pt x="1573" y="14573"/>
                    </a:cubicBezTo>
                    <a:cubicBezTo>
                      <a:pt x="1251" y="15216"/>
                      <a:pt x="918" y="15859"/>
                      <a:pt x="632" y="16514"/>
                    </a:cubicBezTo>
                    <a:cubicBezTo>
                      <a:pt x="644" y="16514"/>
                      <a:pt x="644" y="16502"/>
                      <a:pt x="644" y="16502"/>
                    </a:cubicBezTo>
                    <a:cubicBezTo>
                      <a:pt x="370" y="17169"/>
                      <a:pt x="132" y="17847"/>
                      <a:pt x="37" y="18562"/>
                    </a:cubicBezTo>
                    <a:cubicBezTo>
                      <a:pt x="37" y="18550"/>
                      <a:pt x="37" y="18550"/>
                      <a:pt x="37" y="18538"/>
                    </a:cubicBezTo>
                    <a:cubicBezTo>
                      <a:pt x="13" y="18752"/>
                      <a:pt x="1" y="18979"/>
                      <a:pt x="1" y="19193"/>
                    </a:cubicBezTo>
                    <a:cubicBezTo>
                      <a:pt x="1" y="19383"/>
                      <a:pt x="13" y="19574"/>
                      <a:pt x="37" y="19764"/>
                    </a:cubicBezTo>
                    <a:lnTo>
                      <a:pt x="37" y="19764"/>
                    </a:lnTo>
                    <a:cubicBezTo>
                      <a:pt x="72" y="19991"/>
                      <a:pt x="120" y="20217"/>
                      <a:pt x="180" y="20431"/>
                    </a:cubicBezTo>
                    <a:cubicBezTo>
                      <a:pt x="239" y="20634"/>
                      <a:pt x="311" y="20836"/>
                      <a:pt x="394" y="21026"/>
                    </a:cubicBezTo>
                    <a:cubicBezTo>
                      <a:pt x="382" y="21026"/>
                      <a:pt x="382" y="21026"/>
                      <a:pt x="382" y="21015"/>
                    </a:cubicBezTo>
                    <a:cubicBezTo>
                      <a:pt x="501" y="21288"/>
                      <a:pt x="632" y="21550"/>
                      <a:pt x="775" y="21788"/>
                    </a:cubicBezTo>
                    <a:cubicBezTo>
                      <a:pt x="930" y="22038"/>
                      <a:pt x="1084" y="22277"/>
                      <a:pt x="1263" y="22503"/>
                    </a:cubicBezTo>
                    <a:cubicBezTo>
                      <a:pt x="2049" y="23515"/>
                      <a:pt x="3013" y="24336"/>
                      <a:pt x="3966" y="25182"/>
                    </a:cubicBezTo>
                    <a:cubicBezTo>
                      <a:pt x="5025" y="25384"/>
                      <a:pt x="6121" y="25491"/>
                      <a:pt x="7216" y="25491"/>
                    </a:cubicBezTo>
                    <a:cubicBezTo>
                      <a:pt x="7621" y="25491"/>
                      <a:pt x="8073" y="25467"/>
                      <a:pt x="8538" y="25444"/>
                    </a:cubicBezTo>
                    <a:cubicBezTo>
                      <a:pt x="10288" y="25313"/>
                      <a:pt x="11907" y="24920"/>
                      <a:pt x="13372" y="24289"/>
                    </a:cubicBezTo>
                    <a:cubicBezTo>
                      <a:pt x="13455" y="24253"/>
                      <a:pt x="13538" y="24217"/>
                      <a:pt x="13622" y="24170"/>
                    </a:cubicBezTo>
                    <a:cubicBezTo>
                      <a:pt x="13669" y="24122"/>
                      <a:pt x="13705" y="24074"/>
                      <a:pt x="13753" y="24015"/>
                    </a:cubicBezTo>
                    <a:cubicBezTo>
                      <a:pt x="13907" y="23813"/>
                      <a:pt x="14038" y="23586"/>
                      <a:pt x="14146" y="23336"/>
                    </a:cubicBezTo>
                    <a:lnTo>
                      <a:pt x="14146" y="23348"/>
                    </a:lnTo>
                    <a:cubicBezTo>
                      <a:pt x="14253" y="23074"/>
                      <a:pt x="14336" y="22777"/>
                      <a:pt x="14372" y="22479"/>
                    </a:cubicBezTo>
                    <a:lnTo>
                      <a:pt x="14372" y="22479"/>
                    </a:lnTo>
                    <a:cubicBezTo>
                      <a:pt x="14431" y="22027"/>
                      <a:pt x="14419" y="21574"/>
                      <a:pt x="14360" y="21134"/>
                    </a:cubicBezTo>
                    <a:lnTo>
                      <a:pt x="14360" y="21134"/>
                    </a:lnTo>
                    <a:cubicBezTo>
                      <a:pt x="14360" y="21134"/>
                      <a:pt x="14360" y="21134"/>
                      <a:pt x="14360" y="21146"/>
                    </a:cubicBezTo>
                    <a:cubicBezTo>
                      <a:pt x="14360" y="21146"/>
                      <a:pt x="14360" y="21134"/>
                      <a:pt x="14360" y="21134"/>
                    </a:cubicBezTo>
                    <a:cubicBezTo>
                      <a:pt x="14265" y="20419"/>
                      <a:pt x="14062" y="19729"/>
                      <a:pt x="13848" y="19038"/>
                    </a:cubicBezTo>
                    <a:cubicBezTo>
                      <a:pt x="13693" y="18550"/>
                      <a:pt x="13526" y="18062"/>
                      <a:pt x="13372" y="17574"/>
                    </a:cubicBezTo>
                    <a:cubicBezTo>
                      <a:pt x="13217" y="17097"/>
                      <a:pt x="13062" y="16609"/>
                      <a:pt x="12931" y="16121"/>
                    </a:cubicBezTo>
                    <a:cubicBezTo>
                      <a:pt x="12812" y="15669"/>
                      <a:pt x="12717" y="15216"/>
                      <a:pt x="12681" y="14752"/>
                    </a:cubicBezTo>
                    <a:cubicBezTo>
                      <a:pt x="12657" y="14526"/>
                      <a:pt x="12657" y="14311"/>
                      <a:pt x="12657" y="14085"/>
                    </a:cubicBezTo>
                    <a:cubicBezTo>
                      <a:pt x="12669" y="14002"/>
                      <a:pt x="12669" y="13907"/>
                      <a:pt x="12681" y="13823"/>
                    </a:cubicBezTo>
                    <a:cubicBezTo>
                      <a:pt x="12348" y="14371"/>
                      <a:pt x="12074" y="14954"/>
                      <a:pt x="11764" y="15514"/>
                    </a:cubicBezTo>
                    <a:cubicBezTo>
                      <a:pt x="11407" y="16145"/>
                      <a:pt x="11026" y="16764"/>
                      <a:pt x="10514" y="17264"/>
                    </a:cubicBezTo>
                    <a:cubicBezTo>
                      <a:pt x="10478" y="17300"/>
                      <a:pt x="10419" y="17288"/>
                      <a:pt x="10407" y="17252"/>
                    </a:cubicBezTo>
                    <a:cubicBezTo>
                      <a:pt x="10288" y="17014"/>
                      <a:pt x="10193" y="16764"/>
                      <a:pt x="10133" y="16502"/>
                    </a:cubicBezTo>
                    <a:cubicBezTo>
                      <a:pt x="10086" y="16252"/>
                      <a:pt x="10062" y="16002"/>
                      <a:pt x="10062" y="15752"/>
                    </a:cubicBezTo>
                    <a:cubicBezTo>
                      <a:pt x="10062" y="15192"/>
                      <a:pt x="10157" y="14645"/>
                      <a:pt x="10324" y="14121"/>
                    </a:cubicBezTo>
                    <a:cubicBezTo>
                      <a:pt x="10490" y="13537"/>
                      <a:pt x="10717" y="12978"/>
                      <a:pt x="10943" y="12418"/>
                    </a:cubicBezTo>
                    <a:cubicBezTo>
                      <a:pt x="11193" y="11859"/>
                      <a:pt x="11443" y="11299"/>
                      <a:pt x="11681" y="10728"/>
                    </a:cubicBezTo>
                    <a:lnTo>
                      <a:pt x="11669" y="10739"/>
                    </a:lnTo>
                    <a:cubicBezTo>
                      <a:pt x="11848" y="10323"/>
                      <a:pt x="12026" y="9894"/>
                      <a:pt x="12169" y="9454"/>
                    </a:cubicBezTo>
                    <a:cubicBezTo>
                      <a:pt x="12300" y="9061"/>
                      <a:pt x="12395" y="8656"/>
                      <a:pt x="12455" y="8239"/>
                    </a:cubicBezTo>
                    <a:lnTo>
                      <a:pt x="12455" y="8251"/>
                    </a:lnTo>
                    <a:cubicBezTo>
                      <a:pt x="12479" y="8061"/>
                      <a:pt x="12491" y="7882"/>
                      <a:pt x="12491" y="7691"/>
                    </a:cubicBezTo>
                    <a:cubicBezTo>
                      <a:pt x="12491" y="7477"/>
                      <a:pt x="12467" y="7251"/>
                      <a:pt x="12443" y="7037"/>
                    </a:cubicBezTo>
                    <a:lnTo>
                      <a:pt x="12443" y="7049"/>
                    </a:lnTo>
                    <a:cubicBezTo>
                      <a:pt x="12407" y="6822"/>
                      <a:pt x="12372" y="6596"/>
                      <a:pt x="12300" y="6382"/>
                    </a:cubicBezTo>
                    <a:cubicBezTo>
                      <a:pt x="12241" y="6179"/>
                      <a:pt x="12169" y="5977"/>
                      <a:pt x="12098" y="5786"/>
                    </a:cubicBezTo>
                    <a:cubicBezTo>
                      <a:pt x="12098" y="5786"/>
                      <a:pt x="12098" y="5786"/>
                      <a:pt x="12098" y="5786"/>
                    </a:cubicBezTo>
                    <a:cubicBezTo>
                      <a:pt x="11871" y="5286"/>
                      <a:pt x="11586" y="4810"/>
                      <a:pt x="11276" y="4358"/>
                    </a:cubicBezTo>
                    <a:cubicBezTo>
                      <a:pt x="10955" y="3905"/>
                      <a:pt x="10621" y="3465"/>
                      <a:pt x="10312" y="3000"/>
                    </a:cubicBezTo>
                    <a:cubicBezTo>
                      <a:pt x="10002" y="2536"/>
                      <a:pt x="9705" y="2036"/>
                      <a:pt x="9478" y="1512"/>
                    </a:cubicBezTo>
                    <a:cubicBezTo>
                      <a:pt x="9371" y="1238"/>
                      <a:pt x="9276" y="953"/>
                      <a:pt x="9204" y="667"/>
                    </a:cubicBezTo>
                    <a:cubicBezTo>
                      <a:pt x="9157" y="441"/>
                      <a:pt x="9109" y="226"/>
                      <a:pt x="9085" y="0"/>
                    </a:cubicBezTo>
                    <a:cubicBezTo>
                      <a:pt x="9074" y="24"/>
                      <a:pt x="9062" y="48"/>
                      <a:pt x="9050" y="71"/>
                    </a:cubicBezTo>
                    <a:close/>
                    <a:moveTo>
                      <a:pt x="12443" y="7049"/>
                    </a:moveTo>
                    <a:cubicBezTo>
                      <a:pt x="12443" y="7049"/>
                      <a:pt x="12443" y="7049"/>
                      <a:pt x="12443" y="7060"/>
                    </a:cubicBezTo>
                    <a:cubicBezTo>
                      <a:pt x="12443" y="7060"/>
                      <a:pt x="12443" y="7049"/>
                      <a:pt x="12443" y="7049"/>
                    </a:cubicBezTo>
                    <a:close/>
                    <a:moveTo>
                      <a:pt x="382" y="21026"/>
                    </a:moveTo>
                    <a:cubicBezTo>
                      <a:pt x="394" y="21038"/>
                      <a:pt x="394" y="21038"/>
                      <a:pt x="394" y="21038"/>
                    </a:cubicBezTo>
                    <a:cubicBezTo>
                      <a:pt x="382" y="21038"/>
                      <a:pt x="382" y="21038"/>
                      <a:pt x="382" y="210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8746367" y="3113801"/>
                <a:ext cx="36968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549" fill="none" extrusionOk="0">
                    <a:moveTo>
                      <a:pt x="1619" y="1548"/>
                    </a:moveTo>
                    <a:cubicBezTo>
                      <a:pt x="869" y="1286"/>
                      <a:pt x="202" y="834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8816171" y="3156449"/>
                <a:ext cx="201638" cy="199994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764" fill="none" extrusionOk="0">
                    <a:moveTo>
                      <a:pt x="8835" y="8764"/>
                    </a:moveTo>
                    <a:cubicBezTo>
                      <a:pt x="7526" y="8121"/>
                      <a:pt x="6109" y="8490"/>
                      <a:pt x="4799" y="8085"/>
                    </a:cubicBezTo>
                    <a:cubicBezTo>
                      <a:pt x="3120" y="7573"/>
                      <a:pt x="3668" y="5847"/>
                      <a:pt x="4121" y="4668"/>
                    </a:cubicBezTo>
                    <a:cubicBezTo>
                      <a:pt x="4609" y="3370"/>
                      <a:pt x="5002" y="1799"/>
                      <a:pt x="3620" y="882"/>
                    </a:cubicBezTo>
                    <a:cubicBezTo>
                      <a:pt x="2561" y="191"/>
                      <a:pt x="1204" y="17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8980670" y="3686199"/>
                <a:ext cx="32085" cy="10841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751" fill="none" extrusionOk="0">
                    <a:moveTo>
                      <a:pt x="0" y="4751"/>
                    </a:moveTo>
                    <a:cubicBezTo>
                      <a:pt x="858" y="3322"/>
                      <a:pt x="1286" y="1655"/>
                      <a:pt x="1405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 rot="658210">
                <a:off x="8520441" y="3723480"/>
                <a:ext cx="94039" cy="9212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4037" fill="none" extrusionOk="0">
                    <a:moveTo>
                      <a:pt x="1" y="1"/>
                    </a:moveTo>
                    <a:cubicBezTo>
                      <a:pt x="917" y="1739"/>
                      <a:pt x="2418" y="3096"/>
                      <a:pt x="4120" y="403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8551561" y="3537634"/>
                <a:ext cx="31811" cy="5353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346" fill="none" extrusionOk="0">
                    <a:moveTo>
                      <a:pt x="1393" y="0"/>
                    </a:moveTo>
                    <a:cubicBezTo>
                      <a:pt x="846" y="679"/>
                      <a:pt x="381" y="1441"/>
                      <a:pt x="0" y="234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8609978" y="3452863"/>
                <a:ext cx="76630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2501" fill="none" extrusionOk="0">
                    <a:moveTo>
                      <a:pt x="3358" y="0"/>
                    </a:moveTo>
                    <a:cubicBezTo>
                      <a:pt x="2143" y="810"/>
                      <a:pt x="1000" y="1584"/>
                      <a:pt x="0" y="250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8572212" y="3525951"/>
                <a:ext cx="55453" cy="78797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453" fill="none" extrusionOk="0">
                    <a:moveTo>
                      <a:pt x="2429" y="0"/>
                    </a:moveTo>
                    <a:cubicBezTo>
                      <a:pt x="1381" y="977"/>
                      <a:pt x="548" y="2131"/>
                      <a:pt x="0" y="34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8601779" y="3082015"/>
                <a:ext cx="122292" cy="25243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1062" fill="none" extrusionOk="0">
                    <a:moveTo>
                      <a:pt x="5358" y="0"/>
                    </a:moveTo>
                    <a:cubicBezTo>
                      <a:pt x="1917" y="2465"/>
                      <a:pt x="1" y="7716"/>
                      <a:pt x="3346" y="1106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8654821" y="3140733"/>
                <a:ext cx="53011" cy="18614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157" fill="none" extrusionOk="0">
                    <a:moveTo>
                      <a:pt x="1715" y="1"/>
                    </a:moveTo>
                    <a:cubicBezTo>
                      <a:pt x="215" y="2584"/>
                      <a:pt x="0" y="5835"/>
                      <a:pt x="2322" y="815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8895349" y="3695167"/>
                <a:ext cx="28297" cy="10923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787" fill="none" extrusionOk="0">
                    <a:moveTo>
                      <a:pt x="1192" y="4787"/>
                    </a:moveTo>
                    <a:cubicBezTo>
                      <a:pt x="1239" y="3108"/>
                      <a:pt x="322" y="1608"/>
                      <a:pt x="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8640832" y="3684061"/>
                <a:ext cx="30442" cy="82357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609" fill="none" extrusionOk="0">
                    <a:moveTo>
                      <a:pt x="1334" y="1"/>
                    </a:moveTo>
                    <a:cubicBezTo>
                      <a:pt x="441" y="1120"/>
                      <a:pt x="0" y="2394"/>
                      <a:pt x="167" y="360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8661076" y="3714501"/>
                <a:ext cx="38064" cy="9075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77" fill="none" extrusionOk="0">
                    <a:moveTo>
                      <a:pt x="1049" y="0"/>
                    </a:moveTo>
                    <a:cubicBezTo>
                      <a:pt x="1" y="1310"/>
                      <a:pt x="1" y="3000"/>
                      <a:pt x="1668" y="39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8763537" y="3405582"/>
                <a:ext cx="90504" cy="229067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0038" fill="none" extrusionOk="0">
                    <a:moveTo>
                      <a:pt x="3322" y="1"/>
                    </a:moveTo>
                    <a:cubicBezTo>
                      <a:pt x="3406" y="1965"/>
                      <a:pt x="3965" y="4096"/>
                      <a:pt x="3239" y="6001"/>
                    </a:cubicBezTo>
                    <a:cubicBezTo>
                      <a:pt x="2620" y="7621"/>
                      <a:pt x="1250" y="8859"/>
                      <a:pt x="0" y="1003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20"/>
            <p:cNvSpPr/>
            <p:nvPr/>
          </p:nvSpPr>
          <p:spPr>
            <a:xfrm>
              <a:off x="8617496" y="1370910"/>
              <a:ext cx="362400" cy="3135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6956817" y="4737754"/>
              <a:ext cx="295200" cy="2952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 flipH="1">
              <a:off x="-1321450" y="3760550"/>
              <a:ext cx="2484300" cy="24843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 flipH="1">
              <a:off x="7875400" y="3992600"/>
              <a:ext cx="2020200" cy="20202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 flipH="1">
              <a:off x="7483500" y="4446800"/>
              <a:ext cx="1111800" cy="11118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20"/>
            <p:cNvGrpSpPr/>
            <p:nvPr/>
          </p:nvGrpSpPr>
          <p:grpSpPr>
            <a:xfrm flipH="1">
              <a:off x="7190836" y="97200"/>
              <a:ext cx="1829904" cy="874800"/>
              <a:chOff x="198510" y="97200"/>
              <a:chExt cx="1829904" cy="874800"/>
            </a:xfrm>
          </p:grpSpPr>
          <p:cxnSp>
            <p:nvCxnSpPr>
              <p:cNvPr id="525" name="Google Shape;525;p20"/>
              <p:cNvCxnSpPr>
                <a:stCxn id="526" idx="1"/>
                <a:endCxn id="527" idx="4"/>
              </p:cNvCxnSpPr>
              <p:nvPr/>
            </p:nvCxnSpPr>
            <p:spPr>
              <a:xfrm rot="10800000">
                <a:off x="240977" y="225177"/>
                <a:ext cx="160500" cy="6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20"/>
              <p:cNvCxnSpPr>
                <a:stCxn id="527" idx="6"/>
                <a:endCxn id="529" idx="1"/>
              </p:cNvCxnSpPr>
              <p:nvPr/>
            </p:nvCxnSpPr>
            <p:spPr>
              <a:xfrm>
                <a:off x="283710" y="182475"/>
                <a:ext cx="289500" cy="22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20"/>
              <p:cNvCxnSpPr>
                <a:stCxn id="529" idx="7"/>
                <a:endCxn id="531" idx="3"/>
              </p:cNvCxnSpPr>
              <p:nvPr/>
            </p:nvCxnSpPr>
            <p:spPr>
              <a:xfrm rot="10800000" flipH="1">
                <a:off x="633467" y="169802"/>
                <a:ext cx="423600" cy="2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20"/>
              <p:cNvCxnSpPr>
                <a:stCxn id="531" idx="6"/>
                <a:endCxn id="533" idx="1"/>
              </p:cNvCxnSpPr>
              <p:nvPr/>
            </p:nvCxnSpPr>
            <p:spPr>
              <a:xfrm>
                <a:off x="1129804" y="139800"/>
                <a:ext cx="825900" cy="12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6" name="Google Shape;526;p20"/>
              <p:cNvSpPr/>
              <p:nvPr/>
            </p:nvSpPr>
            <p:spPr>
              <a:xfrm>
                <a:off x="389000" y="8868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198510" y="1398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560744" y="39552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1044604" y="972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0"/>
              <p:cNvSpPr/>
              <p:nvPr/>
            </p:nvSpPr>
            <p:spPr>
              <a:xfrm>
                <a:off x="1943213" y="252675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0"/>
            <p:cNvGrpSpPr/>
            <p:nvPr/>
          </p:nvGrpSpPr>
          <p:grpSpPr>
            <a:xfrm flipH="1">
              <a:off x="123261" y="115275"/>
              <a:ext cx="1677038" cy="967525"/>
              <a:chOff x="7418950" y="115275"/>
              <a:chExt cx="1677038" cy="967525"/>
            </a:xfrm>
          </p:grpSpPr>
          <p:cxnSp>
            <p:nvCxnSpPr>
              <p:cNvPr id="535" name="Google Shape;535;p20"/>
              <p:cNvCxnSpPr>
                <a:stCxn id="536" idx="6"/>
                <a:endCxn id="537" idx="2"/>
              </p:cNvCxnSpPr>
              <p:nvPr/>
            </p:nvCxnSpPr>
            <p:spPr>
              <a:xfrm rot="10800000" flipH="1">
                <a:off x="7504150" y="285675"/>
                <a:ext cx="700800" cy="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20"/>
              <p:cNvCxnSpPr>
                <a:stCxn id="537" idx="6"/>
                <a:endCxn id="539" idx="2"/>
              </p:cNvCxnSpPr>
              <p:nvPr/>
            </p:nvCxnSpPr>
            <p:spPr>
              <a:xfrm rot="10800000" flipH="1">
                <a:off x="8290010" y="157925"/>
                <a:ext cx="486300" cy="1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20"/>
              <p:cNvCxnSpPr>
                <a:stCxn id="539" idx="3"/>
                <a:endCxn id="541" idx="7"/>
              </p:cNvCxnSpPr>
              <p:nvPr/>
            </p:nvCxnSpPr>
            <p:spPr>
              <a:xfrm flipH="1">
                <a:off x="8689621" y="187998"/>
                <a:ext cx="99300" cy="55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20"/>
              <p:cNvCxnSpPr>
                <a:stCxn id="541" idx="5"/>
                <a:endCxn id="543" idx="1"/>
              </p:cNvCxnSpPr>
              <p:nvPr/>
            </p:nvCxnSpPr>
            <p:spPr>
              <a:xfrm>
                <a:off x="8689501" y="807123"/>
                <a:ext cx="333900" cy="2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" name="Google Shape;536;p20"/>
              <p:cNvSpPr/>
              <p:nvPr/>
            </p:nvSpPr>
            <p:spPr>
              <a:xfrm>
                <a:off x="7418950" y="2526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0"/>
              <p:cNvSpPr/>
              <p:nvPr/>
            </p:nvSpPr>
            <p:spPr>
              <a:xfrm>
                <a:off x="8204810" y="243125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8776444" y="1152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8616779" y="734400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9010788" y="9976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834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7343701" y="115275"/>
            <a:ext cx="1677038" cy="967525"/>
            <a:chOff x="7418950" y="115275"/>
            <a:chExt cx="1677038" cy="967525"/>
          </a:xfrm>
        </p:grpSpPr>
        <p:cxnSp>
          <p:nvCxnSpPr>
            <p:cNvPr id="119" name="Google Shape;119;p6"/>
            <p:cNvCxnSpPr>
              <a:stCxn id="120" idx="6"/>
              <a:endCxn id="121" idx="2"/>
            </p:cNvCxnSpPr>
            <p:nvPr/>
          </p:nvCxnSpPr>
          <p:spPr>
            <a:xfrm rot="10800000" flipH="1">
              <a:off x="7504150" y="285675"/>
              <a:ext cx="700800" cy="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6"/>
            <p:cNvCxnSpPr>
              <a:stCxn id="121" idx="6"/>
              <a:endCxn id="123" idx="2"/>
            </p:cNvCxnSpPr>
            <p:nvPr/>
          </p:nvCxnSpPr>
          <p:spPr>
            <a:xfrm rot="10800000" flipH="1">
              <a:off x="8290010" y="157925"/>
              <a:ext cx="486300" cy="12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6"/>
            <p:cNvCxnSpPr>
              <a:stCxn id="123" idx="3"/>
              <a:endCxn id="125" idx="7"/>
            </p:cNvCxnSpPr>
            <p:nvPr/>
          </p:nvCxnSpPr>
          <p:spPr>
            <a:xfrm flipH="1">
              <a:off x="8689621" y="187998"/>
              <a:ext cx="99300" cy="55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6"/>
            <p:cNvCxnSpPr>
              <a:stCxn id="125" idx="5"/>
              <a:endCxn id="127" idx="1"/>
            </p:cNvCxnSpPr>
            <p:nvPr/>
          </p:nvCxnSpPr>
          <p:spPr>
            <a:xfrm>
              <a:off x="8689501" y="807123"/>
              <a:ext cx="333900" cy="20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6"/>
            <p:cNvSpPr/>
            <p:nvPr/>
          </p:nvSpPr>
          <p:spPr>
            <a:xfrm>
              <a:off x="7418950" y="2526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204810" y="243125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8776444" y="1152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616779" y="734400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010788" y="9976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>
            <a:off x="123261" y="97200"/>
            <a:ext cx="1829904" cy="874800"/>
            <a:chOff x="198510" y="97200"/>
            <a:chExt cx="1829904" cy="874800"/>
          </a:xfrm>
        </p:grpSpPr>
        <p:cxnSp>
          <p:nvCxnSpPr>
            <p:cNvPr id="129" name="Google Shape;129;p6"/>
            <p:cNvCxnSpPr>
              <a:stCxn id="130" idx="1"/>
              <a:endCxn id="131" idx="4"/>
            </p:cNvCxnSpPr>
            <p:nvPr/>
          </p:nvCxnSpPr>
          <p:spPr>
            <a:xfrm rot="10800000">
              <a:off x="240977" y="225177"/>
              <a:ext cx="160500" cy="67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6"/>
            <p:cNvCxnSpPr>
              <a:stCxn id="131" idx="6"/>
              <a:endCxn id="133" idx="1"/>
            </p:cNvCxnSpPr>
            <p:nvPr/>
          </p:nvCxnSpPr>
          <p:spPr>
            <a:xfrm>
              <a:off x="283710" y="182475"/>
              <a:ext cx="289500" cy="22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6"/>
            <p:cNvCxnSpPr>
              <a:stCxn id="133" idx="7"/>
              <a:endCxn id="135" idx="3"/>
            </p:cNvCxnSpPr>
            <p:nvPr/>
          </p:nvCxnSpPr>
          <p:spPr>
            <a:xfrm rot="10800000" flipH="1">
              <a:off x="633467" y="169802"/>
              <a:ext cx="423600" cy="23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>
              <a:stCxn id="135" idx="6"/>
              <a:endCxn id="137" idx="1"/>
            </p:cNvCxnSpPr>
            <p:nvPr/>
          </p:nvCxnSpPr>
          <p:spPr>
            <a:xfrm>
              <a:off x="1129804" y="139800"/>
              <a:ext cx="825900" cy="1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6"/>
            <p:cNvSpPr/>
            <p:nvPr/>
          </p:nvSpPr>
          <p:spPr>
            <a:xfrm>
              <a:off x="389000" y="8868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98510" y="1398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60744" y="39552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044604" y="972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943213" y="252675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6"/>
          <p:cNvSpPr/>
          <p:nvPr/>
        </p:nvSpPr>
        <p:spPr>
          <a:xfrm>
            <a:off x="7963750" y="3760550"/>
            <a:ext cx="2484300" cy="2484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-769000" y="3992600"/>
            <a:ext cx="2020200" cy="20202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531300" y="4446800"/>
            <a:ext cx="1111800" cy="1111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604362" y="1410649"/>
            <a:ext cx="295200" cy="295200"/>
          </a:xfrm>
          <a:prstGeom prst="star4">
            <a:avLst>
              <a:gd name="adj" fmla="val 12500"/>
            </a:avLst>
          </a:prstGeom>
          <a:solidFill>
            <a:srgbClr val="E5BF3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139027" y="3209498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8629450" y="3481316"/>
            <a:ext cx="340844" cy="335641"/>
          </a:xfrm>
          <a:custGeom>
            <a:avLst/>
            <a:gdLst/>
            <a:ahLst/>
            <a:cxnLst/>
            <a:rect l="l" t="t" r="r" b="b"/>
            <a:pathLst>
              <a:path w="18015" h="17740" extrusionOk="0">
                <a:moveTo>
                  <a:pt x="14079" y="1"/>
                </a:moveTo>
                <a:cubicBezTo>
                  <a:pt x="13538" y="1"/>
                  <a:pt x="12970" y="148"/>
                  <a:pt x="12406" y="455"/>
                </a:cubicBezTo>
                <a:cubicBezTo>
                  <a:pt x="10525" y="1467"/>
                  <a:pt x="9370" y="3038"/>
                  <a:pt x="8656" y="4896"/>
                </a:cubicBezTo>
                <a:cubicBezTo>
                  <a:pt x="8215" y="3491"/>
                  <a:pt x="7489" y="2241"/>
                  <a:pt x="6358" y="1264"/>
                </a:cubicBezTo>
                <a:cubicBezTo>
                  <a:pt x="5650" y="659"/>
                  <a:pt x="4795" y="326"/>
                  <a:pt x="3942" y="326"/>
                </a:cubicBezTo>
                <a:cubicBezTo>
                  <a:pt x="3217" y="326"/>
                  <a:pt x="2492" y="566"/>
                  <a:pt x="1857" y="1086"/>
                </a:cubicBezTo>
                <a:cubicBezTo>
                  <a:pt x="0" y="2634"/>
                  <a:pt x="202" y="5134"/>
                  <a:pt x="583" y="7277"/>
                </a:cubicBezTo>
                <a:cubicBezTo>
                  <a:pt x="674" y="7770"/>
                  <a:pt x="1031" y="7984"/>
                  <a:pt x="1411" y="7984"/>
                </a:cubicBezTo>
                <a:cubicBezTo>
                  <a:pt x="1976" y="7984"/>
                  <a:pt x="2593" y="7510"/>
                  <a:pt x="2465" y="6777"/>
                </a:cubicBezTo>
                <a:cubicBezTo>
                  <a:pt x="2322" y="6003"/>
                  <a:pt x="1965" y="4562"/>
                  <a:pt x="2346" y="3812"/>
                </a:cubicBezTo>
                <a:cubicBezTo>
                  <a:pt x="2943" y="2638"/>
                  <a:pt x="3530" y="2214"/>
                  <a:pt x="4066" y="2214"/>
                </a:cubicBezTo>
                <a:cubicBezTo>
                  <a:pt x="5176" y="2214"/>
                  <a:pt x="6069" y="4030"/>
                  <a:pt x="6382" y="4753"/>
                </a:cubicBezTo>
                <a:cubicBezTo>
                  <a:pt x="6989" y="6158"/>
                  <a:pt x="7203" y="7670"/>
                  <a:pt x="7299" y="9182"/>
                </a:cubicBezTo>
                <a:cubicBezTo>
                  <a:pt x="7453" y="11718"/>
                  <a:pt x="7239" y="14254"/>
                  <a:pt x="7334" y="16790"/>
                </a:cubicBezTo>
                <a:cubicBezTo>
                  <a:pt x="7352" y="17421"/>
                  <a:pt x="7825" y="17740"/>
                  <a:pt x="8300" y="17740"/>
                </a:cubicBezTo>
                <a:cubicBezTo>
                  <a:pt x="8766" y="17740"/>
                  <a:pt x="9234" y="17433"/>
                  <a:pt x="9275" y="16814"/>
                </a:cubicBezTo>
                <a:cubicBezTo>
                  <a:pt x="9477" y="13659"/>
                  <a:pt x="9358" y="10230"/>
                  <a:pt x="10001" y="7134"/>
                </a:cubicBezTo>
                <a:cubicBezTo>
                  <a:pt x="10311" y="5634"/>
                  <a:pt x="11013" y="3908"/>
                  <a:pt x="12275" y="2955"/>
                </a:cubicBezTo>
                <a:cubicBezTo>
                  <a:pt x="12750" y="2598"/>
                  <a:pt x="13240" y="2439"/>
                  <a:pt x="13689" y="2439"/>
                </a:cubicBezTo>
                <a:cubicBezTo>
                  <a:pt x="14707" y="2439"/>
                  <a:pt x="15519" y="3252"/>
                  <a:pt x="15478" y="4408"/>
                </a:cubicBezTo>
                <a:cubicBezTo>
                  <a:pt x="15442" y="5563"/>
                  <a:pt x="14895" y="6563"/>
                  <a:pt x="14216" y="7444"/>
                </a:cubicBezTo>
                <a:cubicBezTo>
                  <a:pt x="13677" y="8151"/>
                  <a:pt x="14354" y="8853"/>
                  <a:pt x="15065" y="8853"/>
                </a:cubicBezTo>
                <a:cubicBezTo>
                  <a:pt x="15360" y="8853"/>
                  <a:pt x="15660" y="8733"/>
                  <a:pt x="15883" y="8444"/>
                </a:cubicBezTo>
                <a:cubicBezTo>
                  <a:pt x="17276" y="6622"/>
                  <a:pt x="18014" y="4003"/>
                  <a:pt x="16871" y="1848"/>
                </a:cubicBezTo>
                <a:cubicBezTo>
                  <a:pt x="16242" y="653"/>
                  <a:pt x="15218" y="1"/>
                  <a:pt x="1407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ubTitle" idx="1"/>
          </p:nvPr>
        </p:nvSpPr>
        <p:spPr>
          <a:xfrm>
            <a:off x="2424600" y="17438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7" name="Google Shape;147;p7"/>
          <p:cNvGrpSpPr/>
          <p:nvPr/>
        </p:nvGrpSpPr>
        <p:grpSpPr>
          <a:xfrm>
            <a:off x="-1321450" y="97200"/>
            <a:ext cx="11217050" cy="6147650"/>
            <a:chOff x="-1321450" y="97200"/>
            <a:chExt cx="11217050" cy="6147650"/>
          </a:xfrm>
        </p:grpSpPr>
        <p:grpSp>
          <p:nvGrpSpPr>
            <p:cNvPr id="148" name="Google Shape;148;p7"/>
            <p:cNvGrpSpPr/>
            <p:nvPr/>
          </p:nvGrpSpPr>
          <p:grpSpPr>
            <a:xfrm rot="-321955">
              <a:off x="62329" y="2676340"/>
              <a:ext cx="581449" cy="896438"/>
              <a:chOff x="8498575" y="2973330"/>
              <a:chExt cx="598842" cy="923253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498575" y="2973330"/>
                <a:ext cx="598842" cy="923001"/>
              </a:xfrm>
              <a:custGeom>
                <a:avLst/>
                <a:gdLst/>
                <a:ahLst/>
                <a:cxnLst/>
                <a:rect l="l" t="t" r="r" b="b"/>
                <a:pathLst>
                  <a:path w="26242" h="40447" fill="none" extrusionOk="0">
                    <a:moveTo>
                      <a:pt x="12466" y="25"/>
                    </a:moveTo>
                    <a:cubicBezTo>
                      <a:pt x="12419" y="346"/>
                      <a:pt x="12324" y="668"/>
                      <a:pt x="12204" y="965"/>
                    </a:cubicBezTo>
                    <a:cubicBezTo>
                      <a:pt x="12062" y="1299"/>
                      <a:pt x="11859" y="1632"/>
                      <a:pt x="11597" y="1977"/>
                    </a:cubicBezTo>
                    <a:cubicBezTo>
                      <a:pt x="11026" y="2716"/>
                      <a:pt x="10276" y="3323"/>
                      <a:pt x="9561" y="3906"/>
                    </a:cubicBezTo>
                    <a:lnTo>
                      <a:pt x="9371" y="4061"/>
                    </a:lnTo>
                    <a:cubicBezTo>
                      <a:pt x="8609" y="4680"/>
                      <a:pt x="7740" y="5418"/>
                      <a:pt x="7001" y="6276"/>
                    </a:cubicBezTo>
                    <a:cubicBezTo>
                      <a:pt x="6656" y="6680"/>
                      <a:pt x="6347" y="7109"/>
                      <a:pt x="6085" y="7538"/>
                    </a:cubicBezTo>
                    <a:cubicBezTo>
                      <a:pt x="5823" y="7978"/>
                      <a:pt x="5597" y="8466"/>
                      <a:pt x="5406" y="8978"/>
                    </a:cubicBezTo>
                    <a:cubicBezTo>
                      <a:pt x="5013" y="10050"/>
                      <a:pt x="4882" y="11193"/>
                      <a:pt x="5013" y="12300"/>
                    </a:cubicBezTo>
                    <a:cubicBezTo>
                      <a:pt x="5144" y="13419"/>
                      <a:pt x="5573" y="14515"/>
                      <a:pt x="6263" y="15479"/>
                    </a:cubicBezTo>
                    <a:cubicBezTo>
                      <a:pt x="6418" y="15681"/>
                      <a:pt x="6585" y="15920"/>
                      <a:pt x="6787" y="16134"/>
                    </a:cubicBezTo>
                    <a:cubicBezTo>
                      <a:pt x="6954" y="16301"/>
                      <a:pt x="7144" y="16443"/>
                      <a:pt x="7347" y="16610"/>
                    </a:cubicBezTo>
                    <a:lnTo>
                      <a:pt x="7502" y="16741"/>
                    </a:lnTo>
                    <a:cubicBezTo>
                      <a:pt x="7847" y="17003"/>
                      <a:pt x="8204" y="17289"/>
                      <a:pt x="8478" y="17634"/>
                    </a:cubicBezTo>
                    <a:cubicBezTo>
                      <a:pt x="8561" y="17741"/>
                      <a:pt x="8621" y="17848"/>
                      <a:pt x="8680" y="17956"/>
                    </a:cubicBezTo>
                    <a:cubicBezTo>
                      <a:pt x="8728" y="18075"/>
                      <a:pt x="8764" y="18194"/>
                      <a:pt x="8775" y="18325"/>
                    </a:cubicBezTo>
                    <a:cubicBezTo>
                      <a:pt x="8787" y="18444"/>
                      <a:pt x="8787" y="18551"/>
                      <a:pt x="8775" y="18670"/>
                    </a:cubicBezTo>
                    <a:cubicBezTo>
                      <a:pt x="8752" y="18789"/>
                      <a:pt x="8716" y="18920"/>
                      <a:pt x="8668" y="19063"/>
                    </a:cubicBezTo>
                    <a:cubicBezTo>
                      <a:pt x="8585" y="19229"/>
                      <a:pt x="8490" y="19396"/>
                      <a:pt x="8359" y="19575"/>
                    </a:cubicBezTo>
                    <a:cubicBezTo>
                      <a:pt x="8097" y="19908"/>
                      <a:pt x="7763" y="20218"/>
                      <a:pt x="7287" y="20599"/>
                    </a:cubicBezTo>
                    <a:cubicBezTo>
                      <a:pt x="6668" y="21075"/>
                      <a:pt x="5989" y="21492"/>
                      <a:pt x="5335" y="21896"/>
                    </a:cubicBezTo>
                    <a:lnTo>
                      <a:pt x="5287" y="21932"/>
                    </a:lnTo>
                    <a:lnTo>
                      <a:pt x="5120" y="22027"/>
                    </a:lnTo>
                    <a:cubicBezTo>
                      <a:pt x="4584" y="22361"/>
                      <a:pt x="4037" y="22706"/>
                      <a:pt x="3549" y="23111"/>
                    </a:cubicBezTo>
                    <a:cubicBezTo>
                      <a:pt x="3418" y="23230"/>
                      <a:pt x="3287" y="23361"/>
                      <a:pt x="3168" y="23480"/>
                    </a:cubicBezTo>
                    <a:cubicBezTo>
                      <a:pt x="2977" y="23682"/>
                      <a:pt x="2810" y="23873"/>
                      <a:pt x="2620" y="24099"/>
                    </a:cubicBezTo>
                    <a:cubicBezTo>
                      <a:pt x="2287" y="24504"/>
                      <a:pt x="1977" y="24933"/>
                      <a:pt x="1691" y="25385"/>
                    </a:cubicBezTo>
                    <a:cubicBezTo>
                      <a:pt x="1120" y="26302"/>
                      <a:pt x="679" y="27278"/>
                      <a:pt x="393" y="28314"/>
                    </a:cubicBezTo>
                    <a:cubicBezTo>
                      <a:pt x="251" y="28802"/>
                      <a:pt x="143" y="29326"/>
                      <a:pt x="84" y="29897"/>
                    </a:cubicBezTo>
                    <a:cubicBezTo>
                      <a:pt x="12" y="30409"/>
                      <a:pt x="1" y="30933"/>
                      <a:pt x="36" y="31469"/>
                    </a:cubicBezTo>
                    <a:cubicBezTo>
                      <a:pt x="72" y="31993"/>
                      <a:pt x="155" y="32517"/>
                      <a:pt x="298" y="33029"/>
                    </a:cubicBezTo>
                    <a:cubicBezTo>
                      <a:pt x="417" y="33481"/>
                      <a:pt x="596" y="33946"/>
                      <a:pt x="846" y="34446"/>
                    </a:cubicBezTo>
                    <a:cubicBezTo>
                      <a:pt x="1191" y="35136"/>
                      <a:pt x="1656" y="35815"/>
                      <a:pt x="2227" y="36458"/>
                    </a:cubicBezTo>
                    <a:cubicBezTo>
                      <a:pt x="2739" y="37029"/>
                      <a:pt x="3358" y="37565"/>
                      <a:pt x="4073" y="38053"/>
                    </a:cubicBezTo>
                    <a:cubicBezTo>
                      <a:pt x="4715" y="38506"/>
                      <a:pt x="5442" y="38887"/>
                      <a:pt x="6263" y="39232"/>
                    </a:cubicBezTo>
                    <a:cubicBezTo>
                      <a:pt x="7037" y="39553"/>
                      <a:pt x="7847" y="39815"/>
                      <a:pt x="8680" y="40006"/>
                    </a:cubicBezTo>
                    <a:cubicBezTo>
                      <a:pt x="9907" y="40292"/>
                      <a:pt x="11192" y="40446"/>
                      <a:pt x="12490" y="40446"/>
                    </a:cubicBezTo>
                    <a:cubicBezTo>
                      <a:pt x="12931" y="40446"/>
                      <a:pt x="13383" y="40423"/>
                      <a:pt x="13824" y="40387"/>
                    </a:cubicBezTo>
                    <a:cubicBezTo>
                      <a:pt x="15562" y="40256"/>
                      <a:pt x="17193" y="39875"/>
                      <a:pt x="18646" y="39244"/>
                    </a:cubicBezTo>
                    <a:cubicBezTo>
                      <a:pt x="19027" y="39077"/>
                      <a:pt x="19396" y="38887"/>
                      <a:pt x="19753" y="38684"/>
                    </a:cubicBezTo>
                    <a:cubicBezTo>
                      <a:pt x="20194" y="38422"/>
                      <a:pt x="20610" y="38113"/>
                      <a:pt x="21015" y="37756"/>
                    </a:cubicBezTo>
                    <a:cubicBezTo>
                      <a:pt x="21718" y="37136"/>
                      <a:pt x="22301" y="36339"/>
                      <a:pt x="22706" y="35458"/>
                    </a:cubicBezTo>
                    <a:cubicBezTo>
                      <a:pt x="23194" y="34410"/>
                      <a:pt x="23468" y="33195"/>
                      <a:pt x="23515" y="31826"/>
                    </a:cubicBezTo>
                    <a:cubicBezTo>
                      <a:pt x="23527" y="31541"/>
                      <a:pt x="23527" y="31231"/>
                      <a:pt x="23515" y="30874"/>
                    </a:cubicBezTo>
                    <a:cubicBezTo>
                      <a:pt x="23504" y="30540"/>
                      <a:pt x="23468" y="30219"/>
                      <a:pt x="23444" y="29897"/>
                    </a:cubicBezTo>
                    <a:lnTo>
                      <a:pt x="23432" y="29838"/>
                    </a:lnTo>
                    <a:cubicBezTo>
                      <a:pt x="23373" y="29231"/>
                      <a:pt x="23313" y="28552"/>
                      <a:pt x="23396" y="27885"/>
                    </a:cubicBezTo>
                    <a:cubicBezTo>
                      <a:pt x="23444" y="27540"/>
                      <a:pt x="23539" y="27195"/>
                      <a:pt x="23670" y="26861"/>
                    </a:cubicBezTo>
                    <a:cubicBezTo>
                      <a:pt x="23896" y="26361"/>
                      <a:pt x="24206" y="25897"/>
                      <a:pt x="24492" y="25445"/>
                    </a:cubicBezTo>
                    <a:lnTo>
                      <a:pt x="24611" y="25266"/>
                    </a:lnTo>
                    <a:cubicBezTo>
                      <a:pt x="24861" y="24885"/>
                      <a:pt x="25123" y="24504"/>
                      <a:pt x="25361" y="24099"/>
                    </a:cubicBezTo>
                    <a:cubicBezTo>
                      <a:pt x="25635" y="23611"/>
                      <a:pt x="25861" y="23123"/>
                      <a:pt x="26004" y="22658"/>
                    </a:cubicBezTo>
                    <a:cubicBezTo>
                      <a:pt x="26159" y="22147"/>
                      <a:pt x="26242" y="21587"/>
                      <a:pt x="26242" y="20992"/>
                    </a:cubicBezTo>
                    <a:cubicBezTo>
                      <a:pt x="26242" y="20539"/>
                      <a:pt x="26194" y="20039"/>
                      <a:pt x="26099" y="19491"/>
                    </a:cubicBezTo>
                    <a:cubicBezTo>
                      <a:pt x="26016" y="18991"/>
                      <a:pt x="25873" y="18479"/>
                      <a:pt x="25682" y="18003"/>
                    </a:cubicBezTo>
                    <a:cubicBezTo>
                      <a:pt x="25218" y="16836"/>
                      <a:pt x="24551" y="16015"/>
                      <a:pt x="23706" y="15586"/>
                    </a:cubicBezTo>
                    <a:cubicBezTo>
                      <a:pt x="23456" y="15455"/>
                      <a:pt x="23170" y="15360"/>
                      <a:pt x="22872" y="15300"/>
                    </a:cubicBezTo>
                    <a:cubicBezTo>
                      <a:pt x="22622" y="15253"/>
                      <a:pt x="22361" y="15229"/>
                      <a:pt x="22015" y="15217"/>
                    </a:cubicBezTo>
                    <a:cubicBezTo>
                      <a:pt x="21932" y="15217"/>
                      <a:pt x="21860" y="15217"/>
                      <a:pt x="21789" y="15217"/>
                    </a:cubicBezTo>
                    <a:cubicBezTo>
                      <a:pt x="21670" y="15217"/>
                      <a:pt x="21563" y="15217"/>
                      <a:pt x="21456" y="15217"/>
                    </a:cubicBezTo>
                    <a:cubicBezTo>
                      <a:pt x="21360" y="15217"/>
                      <a:pt x="21277" y="15217"/>
                      <a:pt x="21182" y="15217"/>
                    </a:cubicBezTo>
                    <a:lnTo>
                      <a:pt x="21110" y="15217"/>
                    </a:lnTo>
                    <a:cubicBezTo>
                      <a:pt x="20813" y="15217"/>
                      <a:pt x="20539" y="15205"/>
                      <a:pt x="20289" y="15181"/>
                    </a:cubicBezTo>
                    <a:cubicBezTo>
                      <a:pt x="19955" y="15122"/>
                      <a:pt x="19670" y="15050"/>
                      <a:pt x="19408" y="14955"/>
                    </a:cubicBezTo>
                    <a:cubicBezTo>
                      <a:pt x="19289" y="14896"/>
                      <a:pt x="19170" y="14836"/>
                      <a:pt x="19074" y="14753"/>
                    </a:cubicBezTo>
                    <a:cubicBezTo>
                      <a:pt x="19003" y="14705"/>
                      <a:pt x="18943" y="14646"/>
                      <a:pt x="18896" y="14574"/>
                    </a:cubicBezTo>
                    <a:cubicBezTo>
                      <a:pt x="18848" y="14515"/>
                      <a:pt x="18812" y="14455"/>
                      <a:pt x="18789" y="14396"/>
                    </a:cubicBezTo>
                    <a:cubicBezTo>
                      <a:pt x="18765" y="14324"/>
                      <a:pt x="18741" y="14229"/>
                      <a:pt x="18717" y="14134"/>
                    </a:cubicBezTo>
                    <a:cubicBezTo>
                      <a:pt x="18705" y="13991"/>
                      <a:pt x="18705" y="13836"/>
                      <a:pt x="18729" y="13669"/>
                    </a:cubicBezTo>
                    <a:cubicBezTo>
                      <a:pt x="18789" y="13312"/>
                      <a:pt x="18896" y="12967"/>
                      <a:pt x="18991" y="12669"/>
                    </a:cubicBezTo>
                    <a:cubicBezTo>
                      <a:pt x="19062" y="12455"/>
                      <a:pt x="19146" y="12252"/>
                      <a:pt x="19229" y="12050"/>
                    </a:cubicBezTo>
                    <a:cubicBezTo>
                      <a:pt x="19277" y="11895"/>
                      <a:pt x="19336" y="11740"/>
                      <a:pt x="19396" y="11598"/>
                    </a:cubicBezTo>
                    <a:cubicBezTo>
                      <a:pt x="19503" y="11276"/>
                      <a:pt x="19622" y="10931"/>
                      <a:pt x="19682" y="10562"/>
                    </a:cubicBezTo>
                    <a:cubicBezTo>
                      <a:pt x="19705" y="10383"/>
                      <a:pt x="19717" y="10228"/>
                      <a:pt x="19717" y="10086"/>
                    </a:cubicBezTo>
                    <a:cubicBezTo>
                      <a:pt x="19717" y="9883"/>
                      <a:pt x="19694" y="9681"/>
                      <a:pt x="19658" y="9443"/>
                    </a:cubicBezTo>
                    <a:cubicBezTo>
                      <a:pt x="19586" y="9085"/>
                      <a:pt x="19443" y="8752"/>
                      <a:pt x="19241" y="8478"/>
                    </a:cubicBezTo>
                    <a:cubicBezTo>
                      <a:pt x="19051" y="8216"/>
                      <a:pt x="18801" y="7990"/>
                      <a:pt x="18491" y="7811"/>
                    </a:cubicBezTo>
                    <a:cubicBezTo>
                      <a:pt x="18241" y="7645"/>
                      <a:pt x="17943" y="7526"/>
                      <a:pt x="17550" y="7407"/>
                    </a:cubicBezTo>
                    <a:cubicBezTo>
                      <a:pt x="17193" y="7299"/>
                      <a:pt x="16824" y="7228"/>
                      <a:pt x="16515" y="7180"/>
                    </a:cubicBezTo>
                    <a:cubicBezTo>
                      <a:pt x="16181" y="7133"/>
                      <a:pt x="15836" y="7085"/>
                      <a:pt x="15503" y="7049"/>
                    </a:cubicBezTo>
                    <a:cubicBezTo>
                      <a:pt x="15324" y="7026"/>
                      <a:pt x="15157" y="7002"/>
                      <a:pt x="14979" y="6978"/>
                    </a:cubicBezTo>
                    <a:lnTo>
                      <a:pt x="15014" y="6990"/>
                    </a:lnTo>
                    <a:cubicBezTo>
                      <a:pt x="14693" y="6942"/>
                      <a:pt x="14443" y="6895"/>
                      <a:pt x="14205" y="6847"/>
                    </a:cubicBezTo>
                    <a:cubicBezTo>
                      <a:pt x="13931" y="6787"/>
                      <a:pt x="13657" y="6704"/>
                      <a:pt x="13407" y="6597"/>
                    </a:cubicBezTo>
                    <a:cubicBezTo>
                      <a:pt x="13109" y="6466"/>
                      <a:pt x="12871" y="6323"/>
                      <a:pt x="12657" y="6168"/>
                    </a:cubicBezTo>
                    <a:cubicBezTo>
                      <a:pt x="12526" y="6061"/>
                      <a:pt x="12419" y="5954"/>
                      <a:pt x="12324" y="5847"/>
                    </a:cubicBezTo>
                    <a:cubicBezTo>
                      <a:pt x="12240" y="5728"/>
                      <a:pt x="12181" y="5609"/>
                      <a:pt x="12121" y="5478"/>
                    </a:cubicBezTo>
                    <a:cubicBezTo>
                      <a:pt x="12062" y="5347"/>
                      <a:pt x="12026" y="5204"/>
                      <a:pt x="12014" y="5061"/>
                    </a:cubicBezTo>
                    <a:cubicBezTo>
                      <a:pt x="11990" y="4847"/>
                      <a:pt x="11990" y="4621"/>
                      <a:pt x="12026" y="4347"/>
                    </a:cubicBezTo>
                    <a:cubicBezTo>
                      <a:pt x="12097" y="3859"/>
                      <a:pt x="12228" y="3370"/>
                      <a:pt x="12347" y="2894"/>
                    </a:cubicBezTo>
                    <a:cubicBezTo>
                      <a:pt x="12371" y="2811"/>
                      <a:pt x="12395" y="2727"/>
                      <a:pt x="12419" y="2644"/>
                    </a:cubicBezTo>
                    <a:cubicBezTo>
                      <a:pt x="12478" y="2346"/>
                      <a:pt x="12538" y="2049"/>
                      <a:pt x="12562" y="1751"/>
                    </a:cubicBezTo>
                    <a:cubicBezTo>
                      <a:pt x="12562" y="1763"/>
                      <a:pt x="12562" y="1763"/>
                      <a:pt x="12562" y="1775"/>
                    </a:cubicBezTo>
                    <a:cubicBezTo>
                      <a:pt x="12585" y="1501"/>
                      <a:pt x="12597" y="1239"/>
                      <a:pt x="12585" y="965"/>
                    </a:cubicBezTo>
                    <a:cubicBezTo>
                      <a:pt x="12574" y="703"/>
                      <a:pt x="12538" y="453"/>
                      <a:pt x="12490" y="191"/>
                    </a:cubicBezTo>
                    <a:cubicBezTo>
                      <a:pt x="12490" y="191"/>
                      <a:pt x="12490" y="203"/>
                      <a:pt x="12490" y="203"/>
                    </a:cubicBezTo>
                    <a:cubicBezTo>
                      <a:pt x="12490" y="203"/>
                      <a:pt x="12490" y="191"/>
                      <a:pt x="12490" y="191"/>
                    </a:cubicBezTo>
                    <a:cubicBezTo>
                      <a:pt x="12478" y="132"/>
                      <a:pt x="12466" y="72"/>
                      <a:pt x="12455" y="1"/>
                    </a:cubicBezTo>
                    <a:cubicBezTo>
                      <a:pt x="12466" y="13"/>
                      <a:pt x="12466" y="13"/>
                      <a:pt x="12466" y="25"/>
                    </a:cubicBezTo>
                    <a:close/>
                    <a:moveTo>
                      <a:pt x="12502" y="180"/>
                    </a:moveTo>
                    <a:cubicBezTo>
                      <a:pt x="12502" y="180"/>
                      <a:pt x="12502" y="180"/>
                      <a:pt x="12502" y="180"/>
                    </a:cubicBezTo>
                    <a:cubicBezTo>
                      <a:pt x="12502" y="180"/>
                      <a:pt x="12502" y="180"/>
                      <a:pt x="12502" y="18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619196" y="3314856"/>
                <a:ext cx="329338" cy="581727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25492" fill="none" extrusionOk="0">
                    <a:moveTo>
                      <a:pt x="9050" y="71"/>
                    </a:moveTo>
                    <a:lnTo>
                      <a:pt x="9050" y="60"/>
                    </a:lnTo>
                    <a:cubicBezTo>
                      <a:pt x="8966" y="286"/>
                      <a:pt x="8883" y="512"/>
                      <a:pt x="8823" y="750"/>
                    </a:cubicBezTo>
                    <a:cubicBezTo>
                      <a:pt x="8764" y="976"/>
                      <a:pt x="8728" y="1203"/>
                      <a:pt x="8693" y="1429"/>
                    </a:cubicBezTo>
                    <a:lnTo>
                      <a:pt x="8693" y="1417"/>
                    </a:lnTo>
                    <a:cubicBezTo>
                      <a:pt x="8538" y="2631"/>
                      <a:pt x="8704" y="3858"/>
                      <a:pt x="8859" y="5072"/>
                    </a:cubicBezTo>
                    <a:cubicBezTo>
                      <a:pt x="8943" y="5679"/>
                      <a:pt x="9014" y="6298"/>
                      <a:pt x="9038" y="6918"/>
                    </a:cubicBezTo>
                    <a:cubicBezTo>
                      <a:pt x="9062" y="7501"/>
                      <a:pt x="9050" y="8096"/>
                      <a:pt x="8943" y="8680"/>
                    </a:cubicBezTo>
                    <a:cubicBezTo>
                      <a:pt x="8883" y="9013"/>
                      <a:pt x="8800" y="9346"/>
                      <a:pt x="8681" y="9656"/>
                    </a:cubicBezTo>
                    <a:cubicBezTo>
                      <a:pt x="8562" y="9989"/>
                      <a:pt x="8407" y="10299"/>
                      <a:pt x="8228" y="10597"/>
                    </a:cubicBezTo>
                    <a:cubicBezTo>
                      <a:pt x="8061" y="10859"/>
                      <a:pt x="7871" y="11120"/>
                      <a:pt x="7657" y="11347"/>
                    </a:cubicBezTo>
                    <a:cubicBezTo>
                      <a:pt x="7538" y="11490"/>
                      <a:pt x="7419" y="11621"/>
                      <a:pt x="7299" y="11751"/>
                    </a:cubicBezTo>
                    <a:cubicBezTo>
                      <a:pt x="6930" y="12132"/>
                      <a:pt x="6561" y="12502"/>
                      <a:pt x="6180" y="12871"/>
                    </a:cubicBezTo>
                    <a:cubicBezTo>
                      <a:pt x="5775" y="13252"/>
                      <a:pt x="5383" y="13633"/>
                      <a:pt x="4954" y="14002"/>
                    </a:cubicBezTo>
                    <a:cubicBezTo>
                      <a:pt x="4787" y="14145"/>
                      <a:pt x="4621" y="14288"/>
                      <a:pt x="4454" y="14418"/>
                    </a:cubicBezTo>
                    <a:cubicBezTo>
                      <a:pt x="4382" y="14466"/>
                      <a:pt x="4311" y="14526"/>
                      <a:pt x="4240" y="14573"/>
                    </a:cubicBezTo>
                    <a:cubicBezTo>
                      <a:pt x="4192" y="14609"/>
                      <a:pt x="4144" y="14633"/>
                      <a:pt x="4085" y="14669"/>
                    </a:cubicBezTo>
                    <a:cubicBezTo>
                      <a:pt x="3954" y="14728"/>
                      <a:pt x="3823" y="14788"/>
                      <a:pt x="3692" y="14847"/>
                    </a:cubicBezTo>
                    <a:cubicBezTo>
                      <a:pt x="3585" y="14895"/>
                      <a:pt x="3478" y="14930"/>
                      <a:pt x="3382" y="14966"/>
                    </a:cubicBezTo>
                    <a:cubicBezTo>
                      <a:pt x="3287" y="14990"/>
                      <a:pt x="3204" y="15014"/>
                      <a:pt x="3120" y="15014"/>
                    </a:cubicBezTo>
                    <a:cubicBezTo>
                      <a:pt x="3049" y="15026"/>
                      <a:pt x="2989" y="15026"/>
                      <a:pt x="2918" y="15014"/>
                    </a:cubicBezTo>
                    <a:cubicBezTo>
                      <a:pt x="2858" y="15002"/>
                      <a:pt x="2799" y="14978"/>
                      <a:pt x="2751" y="14942"/>
                    </a:cubicBezTo>
                    <a:cubicBezTo>
                      <a:pt x="2704" y="14907"/>
                      <a:pt x="2668" y="14859"/>
                      <a:pt x="2644" y="14811"/>
                    </a:cubicBezTo>
                    <a:cubicBezTo>
                      <a:pt x="2561" y="14680"/>
                      <a:pt x="2525" y="14514"/>
                      <a:pt x="2489" y="14371"/>
                    </a:cubicBezTo>
                    <a:cubicBezTo>
                      <a:pt x="2454" y="14133"/>
                      <a:pt x="2430" y="13895"/>
                      <a:pt x="2418" y="13668"/>
                    </a:cubicBezTo>
                    <a:cubicBezTo>
                      <a:pt x="2394" y="13430"/>
                      <a:pt x="2370" y="13204"/>
                      <a:pt x="2346" y="12966"/>
                    </a:cubicBezTo>
                    <a:cubicBezTo>
                      <a:pt x="2108" y="13514"/>
                      <a:pt x="1846" y="14037"/>
                      <a:pt x="1573" y="14573"/>
                    </a:cubicBezTo>
                    <a:cubicBezTo>
                      <a:pt x="1251" y="15216"/>
                      <a:pt x="918" y="15859"/>
                      <a:pt x="632" y="16514"/>
                    </a:cubicBezTo>
                    <a:cubicBezTo>
                      <a:pt x="644" y="16514"/>
                      <a:pt x="644" y="16502"/>
                      <a:pt x="644" y="16502"/>
                    </a:cubicBezTo>
                    <a:cubicBezTo>
                      <a:pt x="370" y="17169"/>
                      <a:pt x="132" y="17847"/>
                      <a:pt x="37" y="18562"/>
                    </a:cubicBezTo>
                    <a:cubicBezTo>
                      <a:pt x="37" y="18550"/>
                      <a:pt x="37" y="18550"/>
                      <a:pt x="37" y="18538"/>
                    </a:cubicBezTo>
                    <a:cubicBezTo>
                      <a:pt x="13" y="18752"/>
                      <a:pt x="1" y="18979"/>
                      <a:pt x="1" y="19193"/>
                    </a:cubicBezTo>
                    <a:cubicBezTo>
                      <a:pt x="1" y="19383"/>
                      <a:pt x="13" y="19574"/>
                      <a:pt x="37" y="19764"/>
                    </a:cubicBezTo>
                    <a:lnTo>
                      <a:pt x="37" y="19764"/>
                    </a:lnTo>
                    <a:cubicBezTo>
                      <a:pt x="72" y="19991"/>
                      <a:pt x="120" y="20217"/>
                      <a:pt x="180" y="20431"/>
                    </a:cubicBezTo>
                    <a:cubicBezTo>
                      <a:pt x="239" y="20634"/>
                      <a:pt x="311" y="20836"/>
                      <a:pt x="394" y="21026"/>
                    </a:cubicBezTo>
                    <a:cubicBezTo>
                      <a:pt x="382" y="21026"/>
                      <a:pt x="382" y="21026"/>
                      <a:pt x="382" y="21015"/>
                    </a:cubicBezTo>
                    <a:cubicBezTo>
                      <a:pt x="501" y="21288"/>
                      <a:pt x="632" y="21550"/>
                      <a:pt x="775" y="21788"/>
                    </a:cubicBezTo>
                    <a:cubicBezTo>
                      <a:pt x="930" y="22038"/>
                      <a:pt x="1084" y="22277"/>
                      <a:pt x="1263" y="22503"/>
                    </a:cubicBezTo>
                    <a:cubicBezTo>
                      <a:pt x="2049" y="23515"/>
                      <a:pt x="3013" y="24336"/>
                      <a:pt x="3966" y="25182"/>
                    </a:cubicBezTo>
                    <a:cubicBezTo>
                      <a:pt x="5025" y="25384"/>
                      <a:pt x="6121" y="25491"/>
                      <a:pt x="7216" y="25491"/>
                    </a:cubicBezTo>
                    <a:cubicBezTo>
                      <a:pt x="7621" y="25491"/>
                      <a:pt x="8073" y="25467"/>
                      <a:pt x="8538" y="25444"/>
                    </a:cubicBezTo>
                    <a:cubicBezTo>
                      <a:pt x="10288" y="25313"/>
                      <a:pt x="11907" y="24920"/>
                      <a:pt x="13372" y="24289"/>
                    </a:cubicBezTo>
                    <a:cubicBezTo>
                      <a:pt x="13455" y="24253"/>
                      <a:pt x="13538" y="24217"/>
                      <a:pt x="13622" y="24170"/>
                    </a:cubicBezTo>
                    <a:cubicBezTo>
                      <a:pt x="13669" y="24122"/>
                      <a:pt x="13705" y="24074"/>
                      <a:pt x="13753" y="24015"/>
                    </a:cubicBezTo>
                    <a:cubicBezTo>
                      <a:pt x="13907" y="23813"/>
                      <a:pt x="14038" y="23586"/>
                      <a:pt x="14146" y="23336"/>
                    </a:cubicBezTo>
                    <a:lnTo>
                      <a:pt x="14146" y="23348"/>
                    </a:lnTo>
                    <a:cubicBezTo>
                      <a:pt x="14253" y="23074"/>
                      <a:pt x="14336" y="22777"/>
                      <a:pt x="14372" y="22479"/>
                    </a:cubicBezTo>
                    <a:lnTo>
                      <a:pt x="14372" y="22479"/>
                    </a:lnTo>
                    <a:cubicBezTo>
                      <a:pt x="14431" y="22027"/>
                      <a:pt x="14419" y="21574"/>
                      <a:pt x="14360" y="21134"/>
                    </a:cubicBezTo>
                    <a:lnTo>
                      <a:pt x="14360" y="21134"/>
                    </a:lnTo>
                    <a:cubicBezTo>
                      <a:pt x="14360" y="21134"/>
                      <a:pt x="14360" y="21134"/>
                      <a:pt x="14360" y="21146"/>
                    </a:cubicBezTo>
                    <a:cubicBezTo>
                      <a:pt x="14360" y="21146"/>
                      <a:pt x="14360" y="21134"/>
                      <a:pt x="14360" y="21134"/>
                    </a:cubicBezTo>
                    <a:cubicBezTo>
                      <a:pt x="14265" y="20419"/>
                      <a:pt x="14062" y="19729"/>
                      <a:pt x="13848" y="19038"/>
                    </a:cubicBezTo>
                    <a:cubicBezTo>
                      <a:pt x="13693" y="18550"/>
                      <a:pt x="13526" y="18062"/>
                      <a:pt x="13372" y="17574"/>
                    </a:cubicBezTo>
                    <a:cubicBezTo>
                      <a:pt x="13217" y="17097"/>
                      <a:pt x="13062" y="16609"/>
                      <a:pt x="12931" y="16121"/>
                    </a:cubicBezTo>
                    <a:cubicBezTo>
                      <a:pt x="12812" y="15669"/>
                      <a:pt x="12717" y="15216"/>
                      <a:pt x="12681" y="14752"/>
                    </a:cubicBezTo>
                    <a:cubicBezTo>
                      <a:pt x="12657" y="14526"/>
                      <a:pt x="12657" y="14311"/>
                      <a:pt x="12657" y="14085"/>
                    </a:cubicBezTo>
                    <a:cubicBezTo>
                      <a:pt x="12669" y="14002"/>
                      <a:pt x="12669" y="13907"/>
                      <a:pt x="12681" y="13823"/>
                    </a:cubicBezTo>
                    <a:cubicBezTo>
                      <a:pt x="12348" y="14371"/>
                      <a:pt x="12074" y="14954"/>
                      <a:pt x="11764" y="15514"/>
                    </a:cubicBezTo>
                    <a:cubicBezTo>
                      <a:pt x="11407" y="16145"/>
                      <a:pt x="11026" y="16764"/>
                      <a:pt x="10514" y="17264"/>
                    </a:cubicBezTo>
                    <a:cubicBezTo>
                      <a:pt x="10478" y="17300"/>
                      <a:pt x="10419" y="17288"/>
                      <a:pt x="10407" y="17252"/>
                    </a:cubicBezTo>
                    <a:cubicBezTo>
                      <a:pt x="10288" y="17014"/>
                      <a:pt x="10193" y="16764"/>
                      <a:pt x="10133" y="16502"/>
                    </a:cubicBezTo>
                    <a:cubicBezTo>
                      <a:pt x="10086" y="16252"/>
                      <a:pt x="10062" y="16002"/>
                      <a:pt x="10062" y="15752"/>
                    </a:cubicBezTo>
                    <a:cubicBezTo>
                      <a:pt x="10062" y="15192"/>
                      <a:pt x="10157" y="14645"/>
                      <a:pt x="10324" y="14121"/>
                    </a:cubicBezTo>
                    <a:cubicBezTo>
                      <a:pt x="10490" y="13537"/>
                      <a:pt x="10717" y="12978"/>
                      <a:pt x="10943" y="12418"/>
                    </a:cubicBezTo>
                    <a:cubicBezTo>
                      <a:pt x="11193" y="11859"/>
                      <a:pt x="11443" y="11299"/>
                      <a:pt x="11681" y="10728"/>
                    </a:cubicBezTo>
                    <a:lnTo>
                      <a:pt x="11669" y="10739"/>
                    </a:lnTo>
                    <a:cubicBezTo>
                      <a:pt x="11848" y="10323"/>
                      <a:pt x="12026" y="9894"/>
                      <a:pt x="12169" y="9454"/>
                    </a:cubicBezTo>
                    <a:cubicBezTo>
                      <a:pt x="12300" y="9061"/>
                      <a:pt x="12395" y="8656"/>
                      <a:pt x="12455" y="8239"/>
                    </a:cubicBezTo>
                    <a:lnTo>
                      <a:pt x="12455" y="8251"/>
                    </a:lnTo>
                    <a:cubicBezTo>
                      <a:pt x="12479" y="8061"/>
                      <a:pt x="12491" y="7882"/>
                      <a:pt x="12491" y="7691"/>
                    </a:cubicBezTo>
                    <a:cubicBezTo>
                      <a:pt x="12491" y="7477"/>
                      <a:pt x="12467" y="7251"/>
                      <a:pt x="12443" y="7037"/>
                    </a:cubicBezTo>
                    <a:lnTo>
                      <a:pt x="12443" y="7049"/>
                    </a:lnTo>
                    <a:cubicBezTo>
                      <a:pt x="12407" y="6822"/>
                      <a:pt x="12372" y="6596"/>
                      <a:pt x="12300" y="6382"/>
                    </a:cubicBezTo>
                    <a:cubicBezTo>
                      <a:pt x="12241" y="6179"/>
                      <a:pt x="12169" y="5977"/>
                      <a:pt x="12098" y="5786"/>
                    </a:cubicBezTo>
                    <a:cubicBezTo>
                      <a:pt x="12098" y="5786"/>
                      <a:pt x="12098" y="5786"/>
                      <a:pt x="12098" y="5786"/>
                    </a:cubicBezTo>
                    <a:cubicBezTo>
                      <a:pt x="11871" y="5286"/>
                      <a:pt x="11586" y="4810"/>
                      <a:pt x="11276" y="4358"/>
                    </a:cubicBezTo>
                    <a:cubicBezTo>
                      <a:pt x="10955" y="3905"/>
                      <a:pt x="10621" y="3465"/>
                      <a:pt x="10312" y="3000"/>
                    </a:cubicBezTo>
                    <a:cubicBezTo>
                      <a:pt x="10002" y="2536"/>
                      <a:pt x="9705" y="2036"/>
                      <a:pt x="9478" y="1512"/>
                    </a:cubicBezTo>
                    <a:cubicBezTo>
                      <a:pt x="9371" y="1238"/>
                      <a:pt x="9276" y="953"/>
                      <a:pt x="9204" y="667"/>
                    </a:cubicBezTo>
                    <a:cubicBezTo>
                      <a:pt x="9157" y="441"/>
                      <a:pt x="9109" y="226"/>
                      <a:pt x="9085" y="0"/>
                    </a:cubicBezTo>
                    <a:cubicBezTo>
                      <a:pt x="9074" y="24"/>
                      <a:pt x="9062" y="48"/>
                      <a:pt x="9050" y="71"/>
                    </a:cubicBezTo>
                    <a:close/>
                    <a:moveTo>
                      <a:pt x="12443" y="7049"/>
                    </a:moveTo>
                    <a:cubicBezTo>
                      <a:pt x="12443" y="7049"/>
                      <a:pt x="12443" y="7049"/>
                      <a:pt x="12443" y="7060"/>
                    </a:cubicBezTo>
                    <a:cubicBezTo>
                      <a:pt x="12443" y="7060"/>
                      <a:pt x="12443" y="7049"/>
                      <a:pt x="12443" y="7049"/>
                    </a:cubicBezTo>
                    <a:close/>
                    <a:moveTo>
                      <a:pt x="382" y="21026"/>
                    </a:moveTo>
                    <a:cubicBezTo>
                      <a:pt x="394" y="21038"/>
                      <a:pt x="394" y="21038"/>
                      <a:pt x="394" y="21038"/>
                    </a:cubicBezTo>
                    <a:cubicBezTo>
                      <a:pt x="382" y="21038"/>
                      <a:pt x="382" y="21038"/>
                      <a:pt x="382" y="2102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746367" y="3113801"/>
                <a:ext cx="36968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549" fill="none" extrusionOk="0">
                    <a:moveTo>
                      <a:pt x="1619" y="1548"/>
                    </a:moveTo>
                    <a:cubicBezTo>
                      <a:pt x="869" y="1286"/>
                      <a:pt x="202" y="834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816171" y="3156449"/>
                <a:ext cx="201638" cy="199994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764" fill="none" extrusionOk="0">
                    <a:moveTo>
                      <a:pt x="8835" y="8764"/>
                    </a:moveTo>
                    <a:cubicBezTo>
                      <a:pt x="7526" y="8121"/>
                      <a:pt x="6109" y="8490"/>
                      <a:pt x="4799" y="8085"/>
                    </a:cubicBezTo>
                    <a:cubicBezTo>
                      <a:pt x="3120" y="7573"/>
                      <a:pt x="3668" y="5847"/>
                      <a:pt x="4121" y="4668"/>
                    </a:cubicBezTo>
                    <a:cubicBezTo>
                      <a:pt x="4609" y="3370"/>
                      <a:pt x="5002" y="1799"/>
                      <a:pt x="3620" y="882"/>
                    </a:cubicBezTo>
                    <a:cubicBezTo>
                      <a:pt x="2561" y="191"/>
                      <a:pt x="1204" y="17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980670" y="3686199"/>
                <a:ext cx="32085" cy="10841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751" fill="none" extrusionOk="0">
                    <a:moveTo>
                      <a:pt x="0" y="4751"/>
                    </a:moveTo>
                    <a:cubicBezTo>
                      <a:pt x="858" y="3322"/>
                      <a:pt x="1286" y="1655"/>
                      <a:pt x="1405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 rot="658210">
                <a:off x="8520441" y="3723480"/>
                <a:ext cx="94039" cy="9212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4037" fill="none" extrusionOk="0">
                    <a:moveTo>
                      <a:pt x="1" y="1"/>
                    </a:moveTo>
                    <a:cubicBezTo>
                      <a:pt x="917" y="1739"/>
                      <a:pt x="2418" y="3096"/>
                      <a:pt x="4120" y="403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551561" y="3537634"/>
                <a:ext cx="31811" cy="5353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346" fill="none" extrusionOk="0">
                    <a:moveTo>
                      <a:pt x="1393" y="0"/>
                    </a:moveTo>
                    <a:cubicBezTo>
                      <a:pt x="846" y="679"/>
                      <a:pt x="381" y="1441"/>
                      <a:pt x="0" y="234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609978" y="3452863"/>
                <a:ext cx="76630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2501" fill="none" extrusionOk="0">
                    <a:moveTo>
                      <a:pt x="3358" y="0"/>
                    </a:moveTo>
                    <a:cubicBezTo>
                      <a:pt x="2143" y="810"/>
                      <a:pt x="1000" y="1584"/>
                      <a:pt x="0" y="250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8572212" y="3525951"/>
                <a:ext cx="55453" cy="78797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453" fill="none" extrusionOk="0">
                    <a:moveTo>
                      <a:pt x="2429" y="0"/>
                    </a:moveTo>
                    <a:cubicBezTo>
                      <a:pt x="1381" y="977"/>
                      <a:pt x="548" y="2131"/>
                      <a:pt x="0" y="34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8601779" y="3082015"/>
                <a:ext cx="122292" cy="25243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1062" fill="none" extrusionOk="0">
                    <a:moveTo>
                      <a:pt x="5358" y="0"/>
                    </a:moveTo>
                    <a:cubicBezTo>
                      <a:pt x="1917" y="2465"/>
                      <a:pt x="1" y="7716"/>
                      <a:pt x="3346" y="1106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8654821" y="3140733"/>
                <a:ext cx="53011" cy="18614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157" fill="none" extrusionOk="0">
                    <a:moveTo>
                      <a:pt x="1715" y="1"/>
                    </a:moveTo>
                    <a:cubicBezTo>
                      <a:pt x="215" y="2584"/>
                      <a:pt x="0" y="5835"/>
                      <a:pt x="2322" y="815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8895349" y="3695167"/>
                <a:ext cx="28297" cy="10923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787" fill="none" extrusionOk="0">
                    <a:moveTo>
                      <a:pt x="1192" y="4787"/>
                    </a:moveTo>
                    <a:cubicBezTo>
                      <a:pt x="1239" y="3108"/>
                      <a:pt x="322" y="1608"/>
                      <a:pt x="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8640832" y="3684061"/>
                <a:ext cx="30442" cy="82357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609" fill="none" extrusionOk="0">
                    <a:moveTo>
                      <a:pt x="1334" y="1"/>
                    </a:moveTo>
                    <a:cubicBezTo>
                      <a:pt x="441" y="1120"/>
                      <a:pt x="0" y="2394"/>
                      <a:pt x="167" y="360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661076" y="3714501"/>
                <a:ext cx="38064" cy="9075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77" fill="none" extrusionOk="0">
                    <a:moveTo>
                      <a:pt x="1049" y="0"/>
                    </a:moveTo>
                    <a:cubicBezTo>
                      <a:pt x="1" y="1310"/>
                      <a:pt x="1" y="3000"/>
                      <a:pt x="1668" y="39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763537" y="3405582"/>
                <a:ext cx="90504" cy="229067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0038" fill="none" extrusionOk="0">
                    <a:moveTo>
                      <a:pt x="3322" y="1"/>
                    </a:moveTo>
                    <a:cubicBezTo>
                      <a:pt x="3406" y="1965"/>
                      <a:pt x="3965" y="4096"/>
                      <a:pt x="3239" y="6001"/>
                    </a:cubicBezTo>
                    <a:cubicBezTo>
                      <a:pt x="2620" y="7621"/>
                      <a:pt x="1250" y="8859"/>
                      <a:pt x="0" y="1003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7"/>
            <p:cNvSpPr/>
            <p:nvPr/>
          </p:nvSpPr>
          <p:spPr>
            <a:xfrm>
              <a:off x="8617496" y="1370910"/>
              <a:ext cx="362400" cy="3135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956817" y="4737754"/>
              <a:ext cx="295200" cy="2952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 flipH="1">
              <a:off x="-1321450" y="3760550"/>
              <a:ext cx="2484300" cy="24843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 flipH="1">
              <a:off x="7875400" y="3992600"/>
              <a:ext cx="2020200" cy="20202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 flipH="1">
              <a:off x="7483500" y="4446800"/>
              <a:ext cx="1111800" cy="11118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7"/>
            <p:cNvGrpSpPr/>
            <p:nvPr/>
          </p:nvGrpSpPr>
          <p:grpSpPr>
            <a:xfrm flipH="1">
              <a:off x="7190836" y="97200"/>
              <a:ext cx="1829904" cy="874800"/>
              <a:chOff x="198510" y="97200"/>
              <a:chExt cx="1829904" cy="874800"/>
            </a:xfrm>
          </p:grpSpPr>
          <p:cxnSp>
            <p:nvCxnSpPr>
              <p:cNvPr id="170" name="Google Shape;170;p7"/>
              <p:cNvCxnSpPr>
                <a:stCxn id="171" idx="1"/>
                <a:endCxn id="172" idx="4"/>
              </p:cNvCxnSpPr>
              <p:nvPr/>
            </p:nvCxnSpPr>
            <p:spPr>
              <a:xfrm rot="10800000">
                <a:off x="240977" y="225177"/>
                <a:ext cx="160500" cy="6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7"/>
              <p:cNvCxnSpPr>
                <a:stCxn id="172" idx="6"/>
                <a:endCxn id="174" idx="1"/>
              </p:cNvCxnSpPr>
              <p:nvPr/>
            </p:nvCxnSpPr>
            <p:spPr>
              <a:xfrm>
                <a:off x="283710" y="182475"/>
                <a:ext cx="289500" cy="22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7"/>
              <p:cNvCxnSpPr>
                <a:stCxn id="174" idx="7"/>
                <a:endCxn id="176" idx="3"/>
              </p:cNvCxnSpPr>
              <p:nvPr/>
            </p:nvCxnSpPr>
            <p:spPr>
              <a:xfrm rot="10800000" flipH="1">
                <a:off x="633467" y="169802"/>
                <a:ext cx="423600" cy="2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7"/>
              <p:cNvCxnSpPr>
                <a:stCxn id="176" idx="6"/>
                <a:endCxn id="178" idx="1"/>
              </p:cNvCxnSpPr>
              <p:nvPr/>
            </p:nvCxnSpPr>
            <p:spPr>
              <a:xfrm>
                <a:off x="1129804" y="139800"/>
                <a:ext cx="825900" cy="12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1" name="Google Shape;171;p7"/>
              <p:cNvSpPr/>
              <p:nvPr/>
            </p:nvSpPr>
            <p:spPr>
              <a:xfrm>
                <a:off x="389000" y="8868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198510" y="1398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560744" y="39552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1044604" y="972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1943213" y="252675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7"/>
            <p:cNvGrpSpPr/>
            <p:nvPr/>
          </p:nvGrpSpPr>
          <p:grpSpPr>
            <a:xfrm flipH="1">
              <a:off x="123261" y="115275"/>
              <a:ext cx="1677038" cy="967525"/>
              <a:chOff x="7418950" y="115275"/>
              <a:chExt cx="1677038" cy="967525"/>
            </a:xfrm>
          </p:grpSpPr>
          <p:cxnSp>
            <p:nvCxnSpPr>
              <p:cNvPr id="180" name="Google Shape;180;p7"/>
              <p:cNvCxnSpPr>
                <a:stCxn id="181" idx="6"/>
                <a:endCxn id="182" idx="2"/>
              </p:cNvCxnSpPr>
              <p:nvPr/>
            </p:nvCxnSpPr>
            <p:spPr>
              <a:xfrm rot="10800000" flipH="1">
                <a:off x="7504150" y="285675"/>
                <a:ext cx="700800" cy="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7"/>
              <p:cNvCxnSpPr>
                <a:stCxn id="182" idx="6"/>
                <a:endCxn id="184" idx="2"/>
              </p:cNvCxnSpPr>
              <p:nvPr/>
            </p:nvCxnSpPr>
            <p:spPr>
              <a:xfrm rot="10800000" flipH="1">
                <a:off x="8290010" y="157925"/>
                <a:ext cx="486300" cy="1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7"/>
              <p:cNvCxnSpPr>
                <a:stCxn id="184" idx="3"/>
                <a:endCxn id="186" idx="7"/>
              </p:cNvCxnSpPr>
              <p:nvPr/>
            </p:nvCxnSpPr>
            <p:spPr>
              <a:xfrm flipH="1">
                <a:off x="8689621" y="187998"/>
                <a:ext cx="99300" cy="55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7"/>
              <p:cNvCxnSpPr>
                <a:stCxn id="186" idx="5"/>
                <a:endCxn id="188" idx="1"/>
              </p:cNvCxnSpPr>
              <p:nvPr/>
            </p:nvCxnSpPr>
            <p:spPr>
              <a:xfrm>
                <a:off x="8689501" y="807123"/>
                <a:ext cx="333900" cy="2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1" name="Google Shape;181;p7"/>
              <p:cNvSpPr/>
              <p:nvPr/>
            </p:nvSpPr>
            <p:spPr>
              <a:xfrm>
                <a:off x="7418950" y="2526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8204810" y="243125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8776444" y="1152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8616779" y="734400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9010788" y="9976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2135500" y="1598363"/>
            <a:ext cx="4872900" cy="15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9"/>
          <p:cNvSpPr txBox="1">
            <a:spLocks noGrp="1"/>
          </p:cNvSpPr>
          <p:nvPr>
            <p:ph type="subTitle" idx="1"/>
          </p:nvPr>
        </p:nvSpPr>
        <p:spPr>
          <a:xfrm>
            <a:off x="2135550" y="2950238"/>
            <a:ext cx="48729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"/>
          <p:cNvSpPr txBox="1">
            <a:spLocks noGrp="1"/>
          </p:cNvSpPr>
          <p:nvPr>
            <p:ph type="title"/>
          </p:nvPr>
        </p:nvSpPr>
        <p:spPr>
          <a:xfrm>
            <a:off x="4651200" y="1550700"/>
            <a:ext cx="34746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22"/>
          <p:cNvSpPr txBox="1">
            <a:spLocks noGrp="1"/>
          </p:cNvSpPr>
          <p:nvPr>
            <p:ph type="subTitle" idx="1"/>
          </p:nvPr>
        </p:nvSpPr>
        <p:spPr>
          <a:xfrm>
            <a:off x="4651190" y="2769900"/>
            <a:ext cx="3474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2" name="Google Shape;592;p22"/>
          <p:cNvGrpSpPr/>
          <p:nvPr/>
        </p:nvGrpSpPr>
        <p:grpSpPr>
          <a:xfrm>
            <a:off x="-769000" y="97200"/>
            <a:ext cx="11217050" cy="6147650"/>
            <a:chOff x="-769000" y="97200"/>
            <a:chExt cx="11217050" cy="6147650"/>
          </a:xfrm>
        </p:grpSpPr>
        <p:grpSp>
          <p:nvGrpSpPr>
            <p:cNvPr id="593" name="Google Shape;593;p22"/>
            <p:cNvGrpSpPr/>
            <p:nvPr/>
          </p:nvGrpSpPr>
          <p:grpSpPr>
            <a:xfrm>
              <a:off x="7343701" y="115275"/>
              <a:ext cx="1677038" cy="967525"/>
              <a:chOff x="7418950" y="115275"/>
              <a:chExt cx="1677038" cy="967525"/>
            </a:xfrm>
          </p:grpSpPr>
          <p:cxnSp>
            <p:nvCxnSpPr>
              <p:cNvPr id="594" name="Google Shape;594;p22"/>
              <p:cNvCxnSpPr>
                <a:stCxn id="595" idx="6"/>
                <a:endCxn id="596" idx="2"/>
              </p:cNvCxnSpPr>
              <p:nvPr/>
            </p:nvCxnSpPr>
            <p:spPr>
              <a:xfrm rot="10800000" flipH="1">
                <a:off x="7504150" y="285675"/>
                <a:ext cx="700800" cy="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22"/>
              <p:cNvCxnSpPr>
                <a:stCxn id="596" idx="6"/>
                <a:endCxn id="598" idx="2"/>
              </p:cNvCxnSpPr>
              <p:nvPr/>
            </p:nvCxnSpPr>
            <p:spPr>
              <a:xfrm rot="10800000" flipH="1">
                <a:off x="8290010" y="157925"/>
                <a:ext cx="486300" cy="1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22"/>
              <p:cNvCxnSpPr>
                <a:stCxn id="598" idx="3"/>
                <a:endCxn id="600" idx="7"/>
              </p:cNvCxnSpPr>
              <p:nvPr/>
            </p:nvCxnSpPr>
            <p:spPr>
              <a:xfrm flipH="1">
                <a:off x="8689621" y="187998"/>
                <a:ext cx="99300" cy="55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22"/>
              <p:cNvCxnSpPr>
                <a:stCxn id="600" idx="5"/>
                <a:endCxn id="602" idx="1"/>
              </p:cNvCxnSpPr>
              <p:nvPr/>
            </p:nvCxnSpPr>
            <p:spPr>
              <a:xfrm>
                <a:off x="8689501" y="807123"/>
                <a:ext cx="333900" cy="2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5" name="Google Shape;595;p22"/>
              <p:cNvSpPr/>
              <p:nvPr/>
            </p:nvSpPr>
            <p:spPr>
              <a:xfrm>
                <a:off x="7418950" y="2526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8204810" y="243125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8776444" y="1152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8616779" y="734400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9010788" y="9976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22"/>
            <p:cNvGrpSpPr/>
            <p:nvPr/>
          </p:nvGrpSpPr>
          <p:grpSpPr>
            <a:xfrm>
              <a:off x="123261" y="97200"/>
              <a:ext cx="1829904" cy="874800"/>
              <a:chOff x="198510" y="97200"/>
              <a:chExt cx="1829904" cy="874800"/>
            </a:xfrm>
          </p:grpSpPr>
          <p:cxnSp>
            <p:nvCxnSpPr>
              <p:cNvPr id="604" name="Google Shape;604;p22"/>
              <p:cNvCxnSpPr>
                <a:stCxn id="605" idx="1"/>
                <a:endCxn id="606" idx="4"/>
              </p:cNvCxnSpPr>
              <p:nvPr/>
            </p:nvCxnSpPr>
            <p:spPr>
              <a:xfrm rot="10800000">
                <a:off x="240977" y="225177"/>
                <a:ext cx="160500" cy="6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22"/>
              <p:cNvCxnSpPr>
                <a:stCxn id="606" idx="6"/>
                <a:endCxn id="608" idx="1"/>
              </p:cNvCxnSpPr>
              <p:nvPr/>
            </p:nvCxnSpPr>
            <p:spPr>
              <a:xfrm>
                <a:off x="283710" y="182475"/>
                <a:ext cx="289500" cy="22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22"/>
              <p:cNvCxnSpPr>
                <a:stCxn id="608" idx="7"/>
                <a:endCxn id="610" idx="3"/>
              </p:cNvCxnSpPr>
              <p:nvPr/>
            </p:nvCxnSpPr>
            <p:spPr>
              <a:xfrm rot="10800000" flipH="1">
                <a:off x="633467" y="169802"/>
                <a:ext cx="423600" cy="2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22"/>
              <p:cNvCxnSpPr>
                <a:stCxn id="610" idx="6"/>
                <a:endCxn id="612" idx="1"/>
              </p:cNvCxnSpPr>
              <p:nvPr/>
            </p:nvCxnSpPr>
            <p:spPr>
              <a:xfrm>
                <a:off x="1129804" y="139800"/>
                <a:ext cx="825900" cy="12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5" name="Google Shape;605;p22"/>
              <p:cNvSpPr/>
              <p:nvPr/>
            </p:nvSpPr>
            <p:spPr>
              <a:xfrm>
                <a:off x="389000" y="8868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198510" y="1398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560744" y="39552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1044604" y="972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1943213" y="252675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3" name="Google Shape;613;p22"/>
            <p:cNvSpPr/>
            <p:nvPr/>
          </p:nvSpPr>
          <p:spPr>
            <a:xfrm>
              <a:off x="7963750" y="3760550"/>
              <a:ext cx="2484300" cy="24843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-769000" y="3992600"/>
              <a:ext cx="2020200" cy="20202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531300" y="4446800"/>
              <a:ext cx="1111800" cy="11118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04362" y="1410649"/>
              <a:ext cx="295200" cy="295200"/>
            </a:xfrm>
            <a:prstGeom prst="star4">
              <a:avLst>
                <a:gd name="adj" fmla="val 12500"/>
              </a:avLst>
            </a:prstGeom>
            <a:solidFill>
              <a:srgbClr val="E5BF3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139027" y="3209498"/>
              <a:ext cx="404476" cy="398664"/>
            </a:xfrm>
            <a:custGeom>
              <a:avLst/>
              <a:gdLst/>
              <a:ahLst/>
              <a:cxnLst/>
              <a:rect l="l" t="t" r="r" b="b"/>
              <a:pathLst>
                <a:path w="52890" h="52130" extrusionOk="0">
                  <a:moveTo>
                    <a:pt x="26445" y="1"/>
                  </a:moveTo>
                  <a:lnTo>
                    <a:pt x="21855" y="14256"/>
                  </a:lnTo>
                  <a:lnTo>
                    <a:pt x="9211" y="6293"/>
                  </a:lnTo>
                  <a:lnTo>
                    <a:pt x="14834" y="20183"/>
                  </a:lnTo>
                  <a:lnTo>
                    <a:pt x="1" y="22220"/>
                  </a:lnTo>
                  <a:lnTo>
                    <a:pt x="13223" y="29211"/>
                  </a:lnTo>
                  <a:lnTo>
                    <a:pt x="3192" y="40305"/>
                  </a:lnTo>
                  <a:lnTo>
                    <a:pt x="17843" y="37144"/>
                  </a:lnTo>
                  <a:lnTo>
                    <a:pt x="17843" y="37144"/>
                  </a:lnTo>
                  <a:lnTo>
                    <a:pt x="17266" y="52129"/>
                  </a:lnTo>
                  <a:lnTo>
                    <a:pt x="17266" y="52129"/>
                  </a:lnTo>
                  <a:lnTo>
                    <a:pt x="26445" y="40305"/>
                  </a:lnTo>
                  <a:lnTo>
                    <a:pt x="35655" y="52129"/>
                  </a:lnTo>
                  <a:lnTo>
                    <a:pt x="35078" y="37144"/>
                  </a:lnTo>
                  <a:lnTo>
                    <a:pt x="35078" y="37144"/>
                  </a:lnTo>
                  <a:lnTo>
                    <a:pt x="49698" y="40305"/>
                  </a:lnTo>
                  <a:lnTo>
                    <a:pt x="39667" y="29211"/>
                  </a:lnTo>
                  <a:lnTo>
                    <a:pt x="52889" y="22220"/>
                  </a:lnTo>
                  <a:lnTo>
                    <a:pt x="38087" y="20183"/>
                  </a:lnTo>
                  <a:lnTo>
                    <a:pt x="43740" y="6293"/>
                  </a:lnTo>
                  <a:lnTo>
                    <a:pt x="43740" y="6293"/>
                  </a:lnTo>
                  <a:lnTo>
                    <a:pt x="31065" y="14256"/>
                  </a:lnTo>
                  <a:lnTo>
                    <a:pt x="2644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3"/>
          <p:cNvSpPr txBox="1">
            <a:spLocks noGrp="1"/>
          </p:cNvSpPr>
          <p:nvPr>
            <p:ph type="subTitle" idx="1"/>
          </p:nvPr>
        </p:nvSpPr>
        <p:spPr>
          <a:xfrm>
            <a:off x="4923249" y="2867248"/>
            <a:ext cx="25056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3"/>
          <p:cNvSpPr txBox="1">
            <a:spLocks noGrp="1"/>
          </p:cNvSpPr>
          <p:nvPr>
            <p:ph type="subTitle" idx="2"/>
          </p:nvPr>
        </p:nvSpPr>
        <p:spPr>
          <a:xfrm>
            <a:off x="1715375" y="2867248"/>
            <a:ext cx="25056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3"/>
          <p:cNvSpPr txBox="1">
            <a:spLocks noGrp="1"/>
          </p:cNvSpPr>
          <p:nvPr>
            <p:ph type="subTitle" idx="3"/>
          </p:nvPr>
        </p:nvSpPr>
        <p:spPr>
          <a:xfrm>
            <a:off x="1715375" y="25253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3" name="Google Shape;623;p23"/>
          <p:cNvSpPr txBox="1">
            <a:spLocks noGrp="1"/>
          </p:cNvSpPr>
          <p:nvPr>
            <p:ph type="subTitle" idx="4"/>
          </p:nvPr>
        </p:nvSpPr>
        <p:spPr>
          <a:xfrm>
            <a:off x="4923250" y="25253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4" name="Google Shape;624;p23"/>
          <p:cNvGrpSpPr/>
          <p:nvPr/>
        </p:nvGrpSpPr>
        <p:grpSpPr>
          <a:xfrm>
            <a:off x="-769000" y="97200"/>
            <a:ext cx="11217050" cy="6147650"/>
            <a:chOff x="-769000" y="97200"/>
            <a:chExt cx="11217050" cy="6147650"/>
          </a:xfrm>
        </p:grpSpPr>
        <p:grpSp>
          <p:nvGrpSpPr>
            <p:cNvPr id="625" name="Google Shape;625;p23"/>
            <p:cNvGrpSpPr/>
            <p:nvPr/>
          </p:nvGrpSpPr>
          <p:grpSpPr>
            <a:xfrm>
              <a:off x="7343701" y="115275"/>
              <a:ext cx="1677038" cy="967525"/>
              <a:chOff x="7418950" y="115275"/>
              <a:chExt cx="1677038" cy="967525"/>
            </a:xfrm>
          </p:grpSpPr>
          <p:cxnSp>
            <p:nvCxnSpPr>
              <p:cNvPr id="626" name="Google Shape;626;p23"/>
              <p:cNvCxnSpPr>
                <a:stCxn id="627" idx="6"/>
                <a:endCxn id="628" idx="2"/>
              </p:cNvCxnSpPr>
              <p:nvPr/>
            </p:nvCxnSpPr>
            <p:spPr>
              <a:xfrm rot="10800000" flipH="1">
                <a:off x="7504150" y="285675"/>
                <a:ext cx="700800" cy="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23"/>
              <p:cNvCxnSpPr>
                <a:stCxn id="628" idx="6"/>
                <a:endCxn id="630" idx="2"/>
              </p:cNvCxnSpPr>
              <p:nvPr/>
            </p:nvCxnSpPr>
            <p:spPr>
              <a:xfrm rot="10800000" flipH="1">
                <a:off x="8290010" y="157925"/>
                <a:ext cx="486300" cy="1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23"/>
              <p:cNvCxnSpPr>
                <a:stCxn id="630" idx="3"/>
                <a:endCxn id="632" idx="7"/>
              </p:cNvCxnSpPr>
              <p:nvPr/>
            </p:nvCxnSpPr>
            <p:spPr>
              <a:xfrm flipH="1">
                <a:off x="8689621" y="187998"/>
                <a:ext cx="99300" cy="55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23"/>
              <p:cNvCxnSpPr>
                <a:stCxn id="632" idx="5"/>
                <a:endCxn id="634" idx="1"/>
              </p:cNvCxnSpPr>
              <p:nvPr/>
            </p:nvCxnSpPr>
            <p:spPr>
              <a:xfrm>
                <a:off x="8689501" y="807123"/>
                <a:ext cx="333900" cy="2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7" name="Google Shape;627;p23"/>
              <p:cNvSpPr/>
              <p:nvPr/>
            </p:nvSpPr>
            <p:spPr>
              <a:xfrm>
                <a:off x="7418950" y="2526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8204810" y="243125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8776444" y="1152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8616779" y="734400"/>
                <a:ext cx="85200" cy="85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9010788" y="9976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23"/>
            <p:cNvGrpSpPr/>
            <p:nvPr/>
          </p:nvGrpSpPr>
          <p:grpSpPr>
            <a:xfrm>
              <a:off x="123261" y="97200"/>
              <a:ext cx="1829904" cy="874800"/>
              <a:chOff x="198510" y="97200"/>
              <a:chExt cx="1829904" cy="874800"/>
            </a:xfrm>
          </p:grpSpPr>
          <p:cxnSp>
            <p:nvCxnSpPr>
              <p:cNvPr id="636" name="Google Shape;636;p23"/>
              <p:cNvCxnSpPr>
                <a:stCxn id="637" idx="1"/>
                <a:endCxn id="638" idx="4"/>
              </p:cNvCxnSpPr>
              <p:nvPr/>
            </p:nvCxnSpPr>
            <p:spPr>
              <a:xfrm rot="10800000">
                <a:off x="240977" y="225177"/>
                <a:ext cx="160500" cy="6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23"/>
              <p:cNvCxnSpPr>
                <a:stCxn id="638" idx="6"/>
                <a:endCxn id="640" idx="1"/>
              </p:cNvCxnSpPr>
              <p:nvPr/>
            </p:nvCxnSpPr>
            <p:spPr>
              <a:xfrm>
                <a:off x="283710" y="182475"/>
                <a:ext cx="289500" cy="22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23"/>
              <p:cNvCxnSpPr>
                <a:stCxn id="640" idx="7"/>
                <a:endCxn id="642" idx="3"/>
              </p:cNvCxnSpPr>
              <p:nvPr/>
            </p:nvCxnSpPr>
            <p:spPr>
              <a:xfrm rot="10800000" flipH="1">
                <a:off x="633467" y="169802"/>
                <a:ext cx="423600" cy="2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23"/>
              <p:cNvCxnSpPr>
                <a:stCxn id="642" idx="6"/>
                <a:endCxn id="644" idx="1"/>
              </p:cNvCxnSpPr>
              <p:nvPr/>
            </p:nvCxnSpPr>
            <p:spPr>
              <a:xfrm>
                <a:off x="1129804" y="139800"/>
                <a:ext cx="825900" cy="12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7" name="Google Shape;637;p23"/>
              <p:cNvSpPr/>
              <p:nvPr/>
            </p:nvSpPr>
            <p:spPr>
              <a:xfrm>
                <a:off x="389000" y="8868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198510" y="13987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560744" y="395525"/>
                <a:ext cx="85200" cy="85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1044604" y="97200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1943213" y="252675"/>
                <a:ext cx="85200" cy="852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5" name="Google Shape;645;p23"/>
            <p:cNvSpPr/>
            <p:nvPr/>
          </p:nvSpPr>
          <p:spPr>
            <a:xfrm>
              <a:off x="7963750" y="3760550"/>
              <a:ext cx="2484300" cy="24843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-769000" y="3992600"/>
              <a:ext cx="2020200" cy="20202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531300" y="4446800"/>
              <a:ext cx="1111800" cy="11118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8604362" y="1410649"/>
              <a:ext cx="295200" cy="295200"/>
            </a:xfrm>
            <a:prstGeom prst="star4">
              <a:avLst>
                <a:gd name="adj" fmla="val 12500"/>
              </a:avLst>
            </a:prstGeom>
            <a:solidFill>
              <a:srgbClr val="E5BF3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139027" y="3209498"/>
              <a:ext cx="404476" cy="398664"/>
            </a:xfrm>
            <a:custGeom>
              <a:avLst/>
              <a:gdLst/>
              <a:ahLst/>
              <a:cxnLst/>
              <a:rect l="l" t="t" r="r" b="b"/>
              <a:pathLst>
                <a:path w="52890" h="52130" extrusionOk="0">
                  <a:moveTo>
                    <a:pt x="26445" y="1"/>
                  </a:moveTo>
                  <a:lnTo>
                    <a:pt x="21855" y="14256"/>
                  </a:lnTo>
                  <a:lnTo>
                    <a:pt x="9211" y="6293"/>
                  </a:lnTo>
                  <a:lnTo>
                    <a:pt x="14834" y="20183"/>
                  </a:lnTo>
                  <a:lnTo>
                    <a:pt x="1" y="22220"/>
                  </a:lnTo>
                  <a:lnTo>
                    <a:pt x="13223" y="29211"/>
                  </a:lnTo>
                  <a:lnTo>
                    <a:pt x="3192" y="40305"/>
                  </a:lnTo>
                  <a:lnTo>
                    <a:pt x="17843" y="37144"/>
                  </a:lnTo>
                  <a:lnTo>
                    <a:pt x="17843" y="37144"/>
                  </a:lnTo>
                  <a:lnTo>
                    <a:pt x="17266" y="52129"/>
                  </a:lnTo>
                  <a:lnTo>
                    <a:pt x="17266" y="52129"/>
                  </a:lnTo>
                  <a:lnTo>
                    <a:pt x="26445" y="40305"/>
                  </a:lnTo>
                  <a:lnTo>
                    <a:pt x="35655" y="52129"/>
                  </a:lnTo>
                  <a:lnTo>
                    <a:pt x="35078" y="37144"/>
                  </a:lnTo>
                  <a:lnTo>
                    <a:pt x="35078" y="37144"/>
                  </a:lnTo>
                  <a:lnTo>
                    <a:pt x="49698" y="40305"/>
                  </a:lnTo>
                  <a:lnTo>
                    <a:pt x="39667" y="29211"/>
                  </a:lnTo>
                  <a:lnTo>
                    <a:pt x="52889" y="22220"/>
                  </a:lnTo>
                  <a:lnTo>
                    <a:pt x="38087" y="20183"/>
                  </a:lnTo>
                  <a:lnTo>
                    <a:pt x="43740" y="6293"/>
                  </a:lnTo>
                  <a:lnTo>
                    <a:pt x="43740" y="6293"/>
                  </a:lnTo>
                  <a:lnTo>
                    <a:pt x="31065" y="14256"/>
                  </a:lnTo>
                  <a:lnTo>
                    <a:pt x="2644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4"/>
          <p:cNvSpPr txBox="1">
            <a:spLocks noGrp="1"/>
          </p:cNvSpPr>
          <p:nvPr>
            <p:ph type="subTitle" idx="1"/>
          </p:nvPr>
        </p:nvSpPr>
        <p:spPr>
          <a:xfrm>
            <a:off x="4794698" y="1577400"/>
            <a:ext cx="2947800" cy="2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4"/>
          <p:cNvSpPr txBox="1">
            <a:spLocks noGrp="1"/>
          </p:cNvSpPr>
          <p:nvPr>
            <p:ph type="subTitle" idx="2"/>
          </p:nvPr>
        </p:nvSpPr>
        <p:spPr>
          <a:xfrm>
            <a:off x="1401500" y="1577400"/>
            <a:ext cx="2947800" cy="2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4"/>
          <p:cNvSpPr/>
          <p:nvPr/>
        </p:nvSpPr>
        <p:spPr>
          <a:xfrm rot="2846">
            <a:off x="163950" y="3282102"/>
            <a:ext cx="362400" cy="31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>
            <a:off x="2031942" y="4747829"/>
            <a:ext cx="295200" cy="295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>
            <a:off x="8570765" y="1516348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>
            <a:off x="7963750" y="3760550"/>
            <a:ext cx="2484300" cy="2484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>
            <a:off x="-769000" y="3992600"/>
            <a:ext cx="2020200" cy="20202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>
            <a:off x="531300" y="4446800"/>
            <a:ext cx="1111800" cy="1111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4"/>
          <p:cNvGrpSpPr/>
          <p:nvPr/>
        </p:nvGrpSpPr>
        <p:grpSpPr>
          <a:xfrm>
            <a:off x="7343701" y="115275"/>
            <a:ext cx="1677038" cy="967525"/>
            <a:chOff x="7418950" y="115275"/>
            <a:chExt cx="1677038" cy="967525"/>
          </a:xfrm>
        </p:grpSpPr>
        <p:cxnSp>
          <p:nvCxnSpPr>
            <p:cNvPr id="661" name="Google Shape;661;p24"/>
            <p:cNvCxnSpPr>
              <a:stCxn id="662" idx="6"/>
              <a:endCxn id="663" idx="2"/>
            </p:cNvCxnSpPr>
            <p:nvPr/>
          </p:nvCxnSpPr>
          <p:spPr>
            <a:xfrm rot="10800000" flipH="1">
              <a:off x="7504150" y="285675"/>
              <a:ext cx="700800" cy="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24"/>
            <p:cNvCxnSpPr>
              <a:stCxn id="663" idx="6"/>
              <a:endCxn id="665" idx="2"/>
            </p:cNvCxnSpPr>
            <p:nvPr/>
          </p:nvCxnSpPr>
          <p:spPr>
            <a:xfrm rot="10800000" flipH="1">
              <a:off x="8290010" y="157925"/>
              <a:ext cx="486300" cy="12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24"/>
            <p:cNvCxnSpPr>
              <a:stCxn id="665" idx="3"/>
              <a:endCxn id="667" idx="7"/>
            </p:cNvCxnSpPr>
            <p:nvPr/>
          </p:nvCxnSpPr>
          <p:spPr>
            <a:xfrm flipH="1">
              <a:off x="8689621" y="187998"/>
              <a:ext cx="99300" cy="55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24"/>
            <p:cNvCxnSpPr>
              <a:stCxn id="667" idx="5"/>
              <a:endCxn id="669" idx="1"/>
            </p:cNvCxnSpPr>
            <p:nvPr/>
          </p:nvCxnSpPr>
          <p:spPr>
            <a:xfrm>
              <a:off x="8689501" y="807123"/>
              <a:ext cx="333900" cy="20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62" name="Google Shape;662;p24"/>
            <p:cNvSpPr/>
            <p:nvPr/>
          </p:nvSpPr>
          <p:spPr>
            <a:xfrm>
              <a:off x="7418950" y="2526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204810" y="243125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8776444" y="1152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8616779" y="734400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9010788" y="9976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4"/>
          <p:cNvGrpSpPr/>
          <p:nvPr/>
        </p:nvGrpSpPr>
        <p:grpSpPr>
          <a:xfrm>
            <a:off x="123261" y="97200"/>
            <a:ext cx="1829904" cy="874800"/>
            <a:chOff x="198510" y="97200"/>
            <a:chExt cx="1829904" cy="874800"/>
          </a:xfrm>
        </p:grpSpPr>
        <p:cxnSp>
          <p:nvCxnSpPr>
            <p:cNvPr id="671" name="Google Shape;671;p24"/>
            <p:cNvCxnSpPr>
              <a:stCxn id="672" idx="1"/>
              <a:endCxn id="673" idx="4"/>
            </p:cNvCxnSpPr>
            <p:nvPr/>
          </p:nvCxnSpPr>
          <p:spPr>
            <a:xfrm rot="10800000">
              <a:off x="240977" y="225177"/>
              <a:ext cx="160500" cy="67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24"/>
            <p:cNvCxnSpPr>
              <a:stCxn id="673" idx="6"/>
              <a:endCxn id="675" idx="1"/>
            </p:cNvCxnSpPr>
            <p:nvPr/>
          </p:nvCxnSpPr>
          <p:spPr>
            <a:xfrm>
              <a:off x="283710" y="182475"/>
              <a:ext cx="289500" cy="22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24"/>
            <p:cNvCxnSpPr>
              <a:stCxn id="675" idx="7"/>
              <a:endCxn id="677" idx="3"/>
            </p:cNvCxnSpPr>
            <p:nvPr/>
          </p:nvCxnSpPr>
          <p:spPr>
            <a:xfrm rot="10800000" flipH="1">
              <a:off x="633467" y="169802"/>
              <a:ext cx="423600" cy="23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24"/>
            <p:cNvCxnSpPr>
              <a:stCxn id="677" idx="6"/>
              <a:endCxn id="679" idx="1"/>
            </p:cNvCxnSpPr>
            <p:nvPr/>
          </p:nvCxnSpPr>
          <p:spPr>
            <a:xfrm>
              <a:off x="1129804" y="139800"/>
              <a:ext cx="825900" cy="1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24"/>
            <p:cNvSpPr/>
            <p:nvPr/>
          </p:nvSpPr>
          <p:spPr>
            <a:xfrm>
              <a:off x="389000" y="8868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198510" y="1398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60744" y="39552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044604" y="972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1943213" y="252675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34"/>
          <p:cNvGrpSpPr/>
          <p:nvPr/>
        </p:nvGrpSpPr>
        <p:grpSpPr>
          <a:xfrm flipH="1">
            <a:off x="7190836" y="97200"/>
            <a:ext cx="1829904" cy="874800"/>
            <a:chOff x="198510" y="97200"/>
            <a:chExt cx="1829904" cy="874800"/>
          </a:xfrm>
        </p:grpSpPr>
        <p:cxnSp>
          <p:nvCxnSpPr>
            <p:cNvPr id="1013" name="Google Shape;1013;p34"/>
            <p:cNvCxnSpPr>
              <a:stCxn id="1014" idx="1"/>
              <a:endCxn id="1015" idx="4"/>
            </p:cNvCxnSpPr>
            <p:nvPr/>
          </p:nvCxnSpPr>
          <p:spPr>
            <a:xfrm rot="10800000">
              <a:off x="240977" y="225177"/>
              <a:ext cx="160500" cy="67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34"/>
            <p:cNvCxnSpPr>
              <a:stCxn id="1015" idx="6"/>
              <a:endCxn id="1017" idx="1"/>
            </p:cNvCxnSpPr>
            <p:nvPr/>
          </p:nvCxnSpPr>
          <p:spPr>
            <a:xfrm>
              <a:off x="283710" y="182475"/>
              <a:ext cx="289500" cy="22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34"/>
            <p:cNvCxnSpPr>
              <a:stCxn id="1017" idx="7"/>
              <a:endCxn id="1019" idx="3"/>
            </p:cNvCxnSpPr>
            <p:nvPr/>
          </p:nvCxnSpPr>
          <p:spPr>
            <a:xfrm rot="10800000" flipH="1">
              <a:off x="633467" y="169802"/>
              <a:ext cx="423600" cy="23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34"/>
            <p:cNvCxnSpPr>
              <a:stCxn id="1019" idx="6"/>
              <a:endCxn id="1021" idx="1"/>
            </p:cNvCxnSpPr>
            <p:nvPr/>
          </p:nvCxnSpPr>
          <p:spPr>
            <a:xfrm>
              <a:off x="1129804" y="139800"/>
              <a:ext cx="825900" cy="1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14" name="Google Shape;1014;p34"/>
            <p:cNvSpPr/>
            <p:nvPr/>
          </p:nvSpPr>
          <p:spPr>
            <a:xfrm>
              <a:off x="389000" y="8868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198510" y="1398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560744" y="39552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1044604" y="972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943213" y="252675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34"/>
          <p:cNvGrpSpPr/>
          <p:nvPr/>
        </p:nvGrpSpPr>
        <p:grpSpPr>
          <a:xfrm flipH="1">
            <a:off x="123261" y="115275"/>
            <a:ext cx="1677038" cy="967525"/>
            <a:chOff x="7418950" y="115275"/>
            <a:chExt cx="1677038" cy="967525"/>
          </a:xfrm>
        </p:grpSpPr>
        <p:cxnSp>
          <p:nvCxnSpPr>
            <p:cNvPr id="1023" name="Google Shape;1023;p34"/>
            <p:cNvCxnSpPr>
              <a:stCxn id="1024" idx="6"/>
              <a:endCxn id="1025" idx="2"/>
            </p:cNvCxnSpPr>
            <p:nvPr/>
          </p:nvCxnSpPr>
          <p:spPr>
            <a:xfrm rot="10800000" flipH="1">
              <a:off x="7504150" y="285675"/>
              <a:ext cx="700800" cy="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34"/>
            <p:cNvCxnSpPr>
              <a:stCxn id="1025" idx="6"/>
              <a:endCxn id="1027" idx="2"/>
            </p:cNvCxnSpPr>
            <p:nvPr/>
          </p:nvCxnSpPr>
          <p:spPr>
            <a:xfrm rot="10800000" flipH="1">
              <a:off x="8290010" y="157925"/>
              <a:ext cx="486300" cy="12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34"/>
            <p:cNvCxnSpPr>
              <a:stCxn id="1027" idx="3"/>
              <a:endCxn id="1029" idx="7"/>
            </p:cNvCxnSpPr>
            <p:nvPr/>
          </p:nvCxnSpPr>
          <p:spPr>
            <a:xfrm flipH="1">
              <a:off x="8689621" y="187998"/>
              <a:ext cx="99300" cy="55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34"/>
            <p:cNvCxnSpPr>
              <a:stCxn id="1029" idx="5"/>
              <a:endCxn id="1031" idx="1"/>
            </p:cNvCxnSpPr>
            <p:nvPr/>
          </p:nvCxnSpPr>
          <p:spPr>
            <a:xfrm>
              <a:off x="8689501" y="807123"/>
              <a:ext cx="333900" cy="20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24" name="Google Shape;1024;p34"/>
            <p:cNvSpPr/>
            <p:nvPr/>
          </p:nvSpPr>
          <p:spPr>
            <a:xfrm>
              <a:off x="7418950" y="2526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204810" y="243125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8776444" y="115275"/>
              <a:ext cx="85200" cy="85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8616779" y="734400"/>
              <a:ext cx="85200" cy="85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9010788" y="997600"/>
              <a:ext cx="85200" cy="85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Google Shape;1032;p34"/>
          <p:cNvSpPr/>
          <p:nvPr/>
        </p:nvSpPr>
        <p:spPr>
          <a:xfrm>
            <a:off x="6423410" y="115297"/>
            <a:ext cx="295200" cy="2952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4"/>
          <p:cNvSpPr/>
          <p:nvPr/>
        </p:nvSpPr>
        <p:spPr>
          <a:xfrm>
            <a:off x="170377" y="1374073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4"/>
          <p:cNvSpPr/>
          <p:nvPr/>
        </p:nvSpPr>
        <p:spPr>
          <a:xfrm flipH="1">
            <a:off x="-1321450" y="3760550"/>
            <a:ext cx="2484300" cy="2484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4"/>
          <p:cNvSpPr/>
          <p:nvPr/>
        </p:nvSpPr>
        <p:spPr>
          <a:xfrm flipH="1">
            <a:off x="7875400" y="3992600"/>
            <a:ext cx="2020200" cy="20202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4"/>
          <p:cNvSpPr/>
          <p:nvPr/>
        </p:nvSpPr>
        <p:spPr>
          <a:xfrm flipH="1">
            <a:off x="7483500" y="4446800"/>
            <a:ext cx="1111800" cy="1111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4"/>
          <p:cNvGrpSpPr/>
          <p:nvPr/>
        </p:nvGrpSpPr>
        <p:grpSpPr>
          <a:xfrm rot="391711">
            <a:off x="8499507" y="2676014"/>
            <a:ext cx="581474" cy="896476"/>
            <a:chOff x="8498575" y="2973330"/>
            <a:chExt cx="598842" cy="923253"/>
          </a:xfrm>
        </p:grpSpPr>
        <p:sp>
          <p:nvSpPr>
            <p:cNvPr id="1038" name="Google Shape;1038;p34"/>
            <p:cNvSpPr/>
            <p:nvPr/>
          </p:nvSpPr>
          <p:spPr>
            <a:xfrm>
              <a:off x="8498575" y="2973330"/>
              <a:ext cx="598842" cy="923001"/>
            </a:xfrm>
            <a:custGeom>
              <a:avLst/>
              <a:gdLst/>
              <a:ahLst/>
              <a:cxnLst/>
              <a:rect l="l" t="t" r="r" b="b"/>
              <a:pathLst>
                <a:path w="26242" h="40447" fill="none" extrusionOk="0">
                  <a:moveTo>
                    <a:pt x="12466" y="25"/>
                  </a:moveTo>
                  <a:cubicBezTo>
                    <a:pt x="12419" y="346"/>
                    <a:pt x="12324" y="668"/>
                    <a:pt x="12204" y="965"/>
                  </a:cubicBezTo>
                  <a:cubicBezTo>
                    <a:pt x="12062" y="1299"/>
                    <a:pt x="11859" y="1632"/>
                    <a:pt x="11597" y="1977"/>
                  </a:cubicBezTo>
                  <a:cubicBezTo>
                    <a:pt x="11026" y="2716"/>
                    <a:pt x="10276" y="3323"/>
                    <a:pt x="9561" y="3906"/>
                  </a:cubicBezTo>
                  <a:lnTo>
                    <a:pt x="9371" y="4061"/>
                  </a:lnTo>
                  <a:cubicBezTo>
                    <a:pt x="8609" y="4680"/>
                    <a:pt x="7740" y="5418"/>
                    <a:pt x="7001" y="6276"/>
                  </a:cubicBezTo>
                  <a:cubicBezTo>
                    <a:pt x="6656" y="6680"/>
                    <a:pt x="6347" y="7109"/>
                    <a:pt x="6085" y="7538"/>
                  </a:cubicBezTo>
                  <a:cubicBezTo>
                    <a:pt x="5823" y="7978"/>
                    <a:pt x="5597" y="8466"/>
                    <a:pt x="5406" y="8978"/>
                  </a:cubicBezTo>
                  <a:cubicBezTo>
                    <a:pt x="5013" y="10050"/>
                    <a:pt x="4882" y="11193"/>
                    <a:pt x="5013" y="12300"/>
                  </a:cubicBezTo>
                  <a:cubicBezTo>
                    <a:pt x="5144" y="13419"/>
                    <a:pt x="5573" y="14515"/>
                    <a:pt x="6263" y="15479"/>
                  </a:cubicBezTo>
                  <a:cubicBezTo>
                    <a:pt x="6418" y="15681"/>
                    <a:pt x="6585" y="15920"/>
                    <a:pt x="6787" y="16134"/>
                  </a:cubicBezTo>
                  <a:cubicBezTo>
                    <a:pt x="6954" y="16301"/>
                    <a:pt x="7144" y="16443"/>
                    <a:pt x="7347" y="16610"/>
                  </a:cubicBezTo>
                  <a:lnTo>
                    <a:pt x="7502" y="16741"/>
                  </a:lnTo>
                  <a:cubicBezTo>
                    <a:pt x="7847" y="17003"/>
                    <a:pt x="8204" y="17289"/>
                    <a:pt x="8478" y="17634"/>
                  </a:cubicBezTo>
                  <a:cubicBezTo>
                    <a:pt x="8561" y="17741"/>
                    <a:pt x="8621" y="17848"/>
                    <a:pt x="8680" y="17956"/>
                  </a:cubicBezTo>
                  <a:cubicBezTo>
                    <a:pt x="8728" y="18075"/>
                    <a:pt x="8764" y="18194"/>
                    <a:pt x="8775" y="18325"/>
                  </a:cubicBezTo>
                  <a:cubicBezTo>
                    <a:pt x="8787" y="18444"/>
                    <a:pt x="8787" y="18551"/>
                    <a:pt x="8775" y="18670"/>
                  </a:cubicBezTo>
                  <a:cubicBezTo>
                    <a:pt x="8752" y="18789"/>
                    <a:pt x="8716" y="18920"/>
                    <a:pt x="8668" y="19063"/>
                  </a:cubicBezTo>
                  <a:cubicBezTo>
                    <a:pt x="8585" y="19229"/>
                    <a:pt x="8490" y="19396"/>
                    <a:pt x="8359" y="19575"/>
                  </a:cubicBezTo>
                  <a:cubicBezTo>
                    <a:pt x="8097" y="19908"/>
                    <a:pt x="7763" y="20218"/>
                    <a:pt x="7287" y="20599"/>
                  </a:cubicBezTo>
                  <a:cubicBezTo>
                    <a:pt x="6668" y="21075"/>
                    <a:pt x="5989" y="21492"/>
                    <a:pt x="5335" y="21896"/>
                  </a:cubicBezTo>
                  <a:lnTo>
                    <a:pt x="5287" y="21932"/>
                  </a:lnTo>
                  <a:lnTo>
                    <a:pt x="5120" y="22027"/>
                  </a:lnTo>
                  <a:cubicBezTo>
                    <a:pt x="4584" y="22361"/>
                    <a:pt x="4037" y="22706"/>
                    <a:pt x="3549" y="23111"/>
                  </a:cubicBezTo>
                  <a:cubicBezTo>
                    <a:pt x="3418" y="23230"/>
                    <a:pt x="3287" y="23361"/>
                    <a:pt x="3168" y="23480"/>
                  </a:cubicBezTo>
                  <a:cubicBezTo>
                    <a:pt x="2977" y="23682"/>
                    <a:pt x="2810" y="23873"/>
                    <a:pt x="2620" y="24099"/>
                  </a:cubicBezTo>
                  <a:cubicBezTo>
                    <a:pt x="2287" y="24504"/>
                    <a:pt x="1977" y="24933"/>
                    <a:pt x="1691" y="25385"/>
                  </a:cubicBezTo>
                  <a:cubicBezTo>
                    <a:pt x="1120" y="26302"/>
                    <a:pt x="679" y="27278"/>
                    <a:pt x="393" y="28314"/>
                  </a:cubicBezTo>
                  <a:cubicBezTo>
                    <a:pt x="251" y="28802"/>
                    <a:pt x="143" y="29326"/>
                    <a:pt x="84" y="29897"/>
                  </a:cubicBezTo>
                  <a:cubicBezTo>
                    <a:pt x="12" y="30409"/>
                    <a:pt x="1" y="30933"/>
                    <a:pt x="36" y="31469"/>
                  </a:cubicBezTo>
                  <a:cubicBezTo>
                    <a:pt x="72" y="31993"/>
                    <a:pt x="155" y="32517"/>
                    <a:pt x="298" y="33029"/>
                  </a:cubicBezTo>
                  <a:cubicBezTo>
                    <a:pt x="417" y="33481"/>
                    <a:pt x="596" y="33946"/>
                    <a:pt x="846" y="34446"/>
                  </a:cubicBezTo>
                  <a:cubicBezTo>
                    <a:pt x="1191" y="35136"/>
                    <a:pt x="1656" y="35815"/>
                    <a:pt x="2227" y="36458"/>
                  </a:cubicBezTo>
                  <a:cubicBezTo>
                    <a:pt x="2739" y="37029"/>
                    <a:pt x="3358" y="37565"/>
                    <a:pt x="4073" y="38053"/>
                  </a:cubicBezTo>
                  <a:cubicBezTo>
                    <a:pt x="4715" y="38506"/>
                    <a:pt x="5442" y="38887"/>
                    <a:pt x="6263" y="39232"/>
                  </a:cubicBezTo>
                  <a:cubicBezTo>
                    <a:pt x="7037" y="39553"/>
                    <a:pt x="7847" y="39815"/>
                    <a:pt x="8680" y="40006"/>
                  </a:cubicBezTo>
                  <a:cubicBezTo>
                    <a:pt x="9907" y="40292"/>
                    <a:pt x="11192" y="40446"/>
                    <a:pt x="12490" y="40446"/>
                  </a:cubicBezTo>
                  <a:cubicBezTo>
                    <a:pt x="12931" y="40446"/>
                    <a:pt x="13383" y="40423"/>
                    <a:pt x="13824" y="40387"/>
                  </a:cubicBezTo>
                  <a:cubicBezTo>
                    <a:pt x="15562" y="40256"/>
                    <a:pt x="17193" y="39875"/>
                    <a:pt x="18646" y="39244"/>
                  </a:cubicBezTo>
                  <a:cubicBezTo>
                    <a:pt x="19027" y="39077"/>
                    <a:pt x="19396" y="38887"/>
                    <a:pt x="19753" y="38684"/>
                  </a:cubicBezTo>
                  <a:cubicBezTo>
                    <a:pt x="20194" y="38422"/>
                    <a:pt x="20610" y="38113"/>
                    <a:pt x="21015" y="37756"/>
                  </a:cubicBezTo>
                  <a:cubicBezTo>
                    <a:pt x="21718" y="37136"/>
                    <a:pt x="22301" y="36339"/>
                    <a:pt x="22706" y="35458"/>
                  </a:cubicBezTo>
                  <a:cubicBezTo>
                    <a:pt x="23194" y="34410"/>
                    <a:pt x="23468" y="33195"/>
                    <a:pt x="23515" y="31826"/>
                  </a:cubicBezTo>
                  <a:cubicBezTo>
                    <a:pt x="23527" y="31541"/>
                    <a:pt x="23527" y="31231"/>
                    <a:pt x="23515" y="30874"/>
                  </a:cubicBezTo>
                  <a:cubicBezTo>
                    <a:pt x="23504" y="30540"/>
                    <a:pt x="23468" y="30219"/>
                    <a:pt x="23444" y="29897"/>
                  </a:cubicBezTo>
                  <a:lnTo>
                    <a:pt x="23432" y="29838"/>
                  </a:lnTo>
                  <a:cubicBezTo>
                    <a:pt x="23373" y="29231"/>
                    <a:pt x="23313" y="28552"/>
                    <a:pt x="23396" y="27885"/>
                  </a:cubicBezTo>
                  <a:cubicBezTo>
                    <a:pt x="23444" y="27540"/>
                    <a:pt x="23539" y="27195"/>
                    <a:pt x="23670" y="26861"/>
                  </a:cubicBezTo>
                  <a:cubicBezTo>
                    <a:pt x="23896" y="26361"/>
                    <a:pt x="24206" y="25897"/>
                    <a:pt x="24492" y="25445"/>
                  </a:cubicBezTo>
                  <a:lnTo>
                    <a:pt x="24611" y="25266"/>
                  </a:lnTo>
                  <a:cubicBezTo>
                    <a:pt x="24861" y="24885"/>
                    <a:pt x="25123" y="24504"/>
                    <a:pt x="25361" y="24099"/>
                  </a:cubicBezTo>
                  <a:cubicBezTo>
                    <a:pt x="25635" y="23611"/>
                    <a:pt x="25861" y="23123"/>
                    <a:pt x="26004" y="22658"/>
                  </a:cubicBezTo>
                  <a:cubicBezTo>
                    <a:pt x="26159" y="22147"/>
                    <a:pt x="26242" y="21587"/>
                    <a:pt x="26242" y="20992"/>
                  </a:cubicBezTo>
                  <a:cubicBezTo>
                    <a:pt x="26242" y="20539"/>
                    <a:pt x="26194" y="20039"/>
                    <a:pt x="26099" y="19491"/>
                  </a:cubicBezTo>
                  <a:cubicBezTo>
                    <a:pt x="26016" y="18991"/>
                    <a:pt x="25873" y="18479"/>
                    <a:pt x="25682" y="18003"/>
                  </a:cubicBezTo>
                  <a:cubicBezTo>
                    <a:pt x="25218" y="16836"/>
                    <a:pt x="24551" y="16015"/>
                    <a:pt x="23706" y="15586"/>
                  </a:cubicBezTo>
                  <a:cubicBezTo>
                    <a:pt x="23456" y="15455"/>
                    <a:pt x="23170" y="15360"/>
                    <a:pt x="22872" y="15300"/>
                  </a:cubicBezTo>
                  <a:cubicBezTo>
                    <a:pt x="22622" y="15253"/>
                    <a:pt x="22361" y="15229"/>
                    <a:pt x="22015" y="15217"/>
                  </a:cubicBezTo>
                  <a:cubicBezTo>
                    <a:pt x="21932" y="15217"/>
                    <a:pt x="21860" y="15217"/>
                    <a:pt x="21789" y="15217"/>
                  </a:cubicBezTo>
                  <a:cubicBezTo>
                    <a:pt x="21670" y="15217"/>
                    <a:pt x="21563" y="15217"/>
                    <a:pt x="21456" y="15217"/>
                  </a:cubicBezTo>
                  <a:cubicBezTo>
                    <a:pt x="21360" y="15217"/>
                    <a:pt x="21277" y="15217"/>
                    <a:pt x="21182" y="15217"/>
                  </a:cubicBezTo>
                  <a:lnTo>
                    <a:pt x="21110" y="15217"/>
                  </a:lnTo>
                  <a:cubicBezTo>
                    <a:pt x="20813" y="15217"/>
                    <a:pt x="20539" y="15205"/>
                    <a:pt x="20289" y="15181"/>
                  </a:cubicBezTo>
                  <a:cubicBezTo>
                    <a:pt x="19955" y="15122"/>
                    <a:pt x="19670" y="15050"/>
                    <a:pt x="19408" y="14955"/>
                  </a:cubicBezTo>
                  <a:cubicBezTo>
                    <a:pt x="19289" y="14896"/>
                    <a:pt x="19170" y="14836"/>
                    <a:pt x="19074" y="14753"/>
                  </a:cubicBezTo>
                  <a:cubicBezTo>
                    <a:pt x="19003" y="14705"/>
                    <a:pt x="18943" y="14646"/>
                    <a:pt x="18896" y="14574"/>
                  </a:cubicBezTo>
                  <a:cubicBezTo>
                    <a:pt x="18848" y="14515"/>
                    <a:pt x="18812" y="14455"/>
                    <a:pt x="18789" y="14396"/>
                  </a:cubicBezTo>
                  <a:cubicBezTo>
                    <a:pt x="18765" y="14324"/>
                    <a:pt x="18741" y="14229"/>
                    <a:pt x="18717" y="14134"/>
                  </a:cubicBezTo>
                  <a:cubicBezTo>
                    <a:pt x="18705" y="13991"/>
                    <a:pt x="18705" y="13836"/>
                    <a:pt x="18729" y="13669"/>
                  </a:cubicBezTo>
                  <a:cubicBezTo>
                    <a:pt x="18789" y="13312"/>
                    <a:pt x="18896" y="12967"/>
                    <a:pt x="18991" y="12669"/>
                  </a:cubicBezTo>
                  <a:cubicBezTo>
                    <a:pt x="19062" y="12455"/>
                    <a:pt x="19146" y="12252"/>
                    <a:pt x="19229" y="12050"/>
                  </a:cubicBezTo>
                  <a:cubicBezTo>
                    <a:pt x="19277" y="11895"/>
                    <a:pt x="19336" y="11740"/>
                    <a:pt x="19396" y="11598"/>
                  </a:cubicBezTo>
                  <a:cubicBezTo>
                    <a:pt x="19503" y="11276"/>
                    <a:pt x="19622" y="10931"/>
                    <a:pt x="19682" y="10562"/>
                  </a:cubicBezTo>
                  <a:cubicBezTo>
                    <a:pt x="19705" y="10383"/>
                    <a:pt x="19717" y="10228"/>
                    <a:pt x="19717" y="10086"/>
                  </a:cubicBezTo>
                  <a:cubicBezTo>
                    <a:pt x="19717" y="9883"/>
                    <a:pt x="19694" y="9681"/>
                    <a:pt x="19658" y="9443"/>
                  </a:cubicBezTo>
                  <a:cubicBezTo>
                    <a:pt x="19586" y="9085"/>
                    <a:pt x="19443" y="8752"/>
                    <a:pt x="19241" y="8478"/>
                  </a:cubicBezTo>
                  <a:cubicBezTo>
                    <a:pt x="19051" y="8216"/>
                    <a:pt x="18801" y="7990"/>
                    <a:pt x="18491" y="7811"/>
                  </a:cubicBezTo>
                  <a:cubicBezTo>
                    <a:pt x="18241" y="7645"/>
                    <a:pt x="17943" y="7526"/>
                    <a:pt x="17550" y="7407"/>
                  </a:cubicBezTo>
                  <a:cubicBezTo>
                    <a:pt x="17193" y="7299"/>
                    <a:pt x="16824" y="7228"/>
                    <a:pt x="16515" y="7180"/>
                  </a:cubicBezTo>
                  <a:cubicBezTo>
                    <a:pt x="16181" y="7133"/>
                    <a:pt x="15836" y="7085"/>
                    <a:pt x="15503" y="7049"/>
                  </a:cubicBezTo>
                  <a:cubicBezTo>
                    <a:pt x="15324" y="7026"/>
                    <a:pt x="15157" y="7002"/>
                    <a:pt x="14979" y="6978"/>
                  </a:cubicBezTo>
                  <a:lnTo>
                    <a:pt x="15014" y="6990"/>
                  </a:lnTo>
                  <a:cubicBezTo>
                    <a:pt x="14693" y="6942"/>
                    <a:pt x="14443" y="6895"/>
                    <a:pt x="14205" y="6847"/>
                  </a:cubicBezTo>
                  <a:cubicBezTo>
                    <a:pt x="13931" y="6787"/>
                    <a:pt x="13657" y="6704"/>
                    <a:pt x="13407" y="6597"/>
                  </a:cubicBezTo>
                  <a:cubicBezTo>
                    <a:pt x="13109" y="6466"/>
                    <a:pt x="12871" y="6323"/>
                    <a:pt x="12657" y="6168"/>
                  </a:cubicBezTo>
                  <a:cubicBezTo>
                    <a:pt x="12526" y="6061"/>
                    <a:pt x="12419" y="5954"/>
                    <a:pt x="12324" y="5847"/>
                  </a:cubicBezTo>
                  <a:cubicBezTo>
                    <a:pt x="12240" y="5728"/>
                    <a:pt x="12181" y="5609"/>
                    <a:pt x="12121" y="5478"/>
                  </a:cubicBezTo>
                  <a:cubicBezTo>
                    <a:pt x="12062" y="5347"/>
                    <a:pt x="12026" y="5204"/>
                    <a:pt x="12014" y="5061"/>
                  </a:cubicBezTo>
                  <a:cubicBezTo>
                    <a:pt x="11990" y="4847"/>
                    <a:pt x="11990" y="4621"/>
                    <a:pt x="12026" y="4347"/>
                  </a:cubicBezTo>
                  <a:cubicBezTo>
                    <a:pt x="12097" y="3859"/>
                    <a:pt x="12228" y="3370"/>
                    <a:pt x="12347" y="2894"/>
                  </a:cubicBezTo>
                  <a:cubicBezTo>
                    <a:pt x="12371" y="2811"/>
                    <a:pt x="12395" y="2727"/>
                    <a:pt x="12419" y="2644"/>
                  </a:cubicBezTo>
                  <a:cubicBezTo>
                    <a:pt x="12478" y="2346"/>
                    <a:pt x="12538" y="2049"/>
                    <a:pt x="12562" y="1751"/>
                  </a:cubicBezTo>
                  <a:cubicBezTo>
                    <a:pt x="12562" y="1763"/>
                    <a:pt x="12562" y="1763"/>
                    <a:pt x="12562" y="1775"/>
                  </a:cubicBezTo>
                  <a:cubicBezTo>
                    <a:pt x="12585" y="1501"/>
                    <a:pt x="12597" y="1239"/>
                    <a:pt x="12585" y="965"/>
                  </a:cubicBezTo>
                  <a:cubicBezTo>
                    <a:pt x="12574" y="703"/>
                    <a:pt x="12538" y="453"/>
                    <a:pt x="12490" y="191"/>
                  </a:cubicBezTo>
                  <a:cubicBezTo>
                    <a:pt x="12490" y="191"/>
                    <a:pt x="12490" y="203"/>
                    <a:pt x="12490" y="203"/>
                  </a:cubicBezTo>
                  <a:cubicBezTo>
                    <a:pt x="12490" y="203"/>
                    <a:pt x="12490" y="191"/>
                    <a:pt x="12490" y="191"/>
                  </a:cubicBezTo>
                  <a:cubicBezTo>
                    <a:pt x="12478" y="132"/>
                    <a:pt x="12466" y="72"/>
                    <a:pt x="12455" y="1"/>
                  </a:cubicBezTo>
                  <a:cubicBezTo>
                    <a:pt x="12466" y="13"/>
                    <a:pt x="12466" y="13"/>
                    <a:pt x="12466" y="25"/>
                  </a:cubicBezTo>
                  <a:close/>
                  <a:moveTo>
                    <a:pt x="12502" y="180"/>
                  </a:moveTo>
                  <a:cubicBezTo>
                    <a:pt x="12502" y="180"/>
                    <a:pt x="12502" y="180"/>
                    <a:pt x="12502" y="180"/>
                  </a:cubicBezTo>
                  <a:cubicBezTo>
                    <a:pt x="12502" y="180"/>
                    <a:pt x="12502" y="180"/>
                    <a:pt x="12502" y="18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8619196" y="3314856"/>
              <a:ext cx="329338" cy="581727"/>
            </a:xfrm>
            <a:custGeom>
              <a:avLst/>
              <a:gdLst/>
              <a:ahLst/>
              <a:cxnLst/>
              <a:rect l="l" t="t" r="r" b="b"/>
              <a:pathLst>
                <a:path w="14432" h="25492" fill="none" extrusionOk="0">
                  <a:moveTo>
                    <a:pt x="9050" y="71"/>
                  </a:moveTo>
                  <a:lnTo>
                    <a:pt x="9050" y="60"/>
                  </a:lnTo>
                  <a:cubicBezTo>
                    <a:pt x="8966" y="286"/>
                    <a:pt x="8883" y="512"/>
                    <a:pt x="8823" y="750"/>
                  </a:cubicBezTo>
                  <a:cubicBezTo>
                    <a:pt x="8764" y="976"/>
                    <a:pt x="8728" y="1203"/>
                    <a:pt x="8693" y="1429"/>
                  </a:cubicBezTo>
                  <a:lnTo>
                    <a:pt x="8693" y="1417"/>
                  </a:lnTo>
                  <a:cubicBezTo>
                    <a:pt x="8538" y="2631"/>
                    <a:pt x="8704" y="3858"/>
                    <a:pt x="8859" y="5072"/>
                  </a:cubicBezTo>
                  <a:cubicBezTo>
                    <a:pt x="8943" y="5679"/>
                    <a:pt x="9014" y="6298"/>
                    <a:pt x="9038" y="6918"/>
                  </a:cubicBezTo>
                  <a:cubicBezTo>
                    <a:pt x="9062" y="7501"/>
                    <a:pt x="9050" y="8096"/>
                    <a:pt x="8943" y="8680"/>
                  </a:cubicBezTo>
                  <a:cubicBezTo>
                    <a:pt x="8883" y="9013"/>
                    <a:pt x="8800" y="9346"/>
                    <a:pt x="8681" y="9656"/>
                  </a:cubicBezTo>
                  <a:cubicBezTo>
                    <a:pt x="8562" y="9989"/>
                    <a:pt x="8407" y="10299"/>
                    <a:pt x="8228" y="10597"/>
                  </a:cubicBezTo>
                  <a:cubicBezTo>
                    <a:pt x="8061" y="10859"/>
                    <a:pt x="7871" y="11120"/>
                    <a:pt x="7657" y="11347"/>
                  </a:cubicBezTo>
                  <a:cubicBezTo>
                    <a:pt x="7538" y="11490"/>
                    <a:pt x="7419" y="11621"/>
                    <a:pt x="7299" y="11751"/>
                  </a:cubicBezTo>
                  <a:cubicBezTo>
                    <a:pt x="6930" y="12132"/>
                    <a:pt x="6561" y="12502"/>
                    <a:pt x="6180" y="12871"/>
                  </a:cubicBezTo>
                  <a:cubicBezTo>
                    <a:pt x="5775" y="13252"/>
                    <a:pt x="5383" y="13633"/>
                    <a:pt x="4954" y="14002"/>
                  </a:cubicBezTo>
                  <a:cubicBezTo>
                    <a:pt x="4787" y="14145"/>
                    <a:pt x="4621" y="14288"/>
                    <a:pt x="4454" y="14418"/>
                  </a:cubicBezTo>
                  <a:cubicBezTo>
                    <a:pt x="4382" y="14466"/>
                    <a:pt x="4311" y="14526"/>
                    <a:pt x="4240" y="14573"/>
                  </a:cubicBezTo>
                  <a:cubicBezTo>
                    <a:pt x="4192" y="14609"/>
                    <a:pt x="4144" y="14633"/>
                    <a:pt x="4085" y="14669"/>
                  </a:cubicBezTo>
                  <a:cubicBezTo>
                    <a:pt x="3954" y="14728"/>
                    <a:pt x="3823" y="14788"/>
                    <a:pt x="3692" y="14847"/>
                  </a:cubicBezTo>
                  <a:cubicBezTo>
                    <a:pt x="3585" y="14895"/>
                    <a:pt x="3478" y="14930"/>
                    <a:pt x="3382" y="14966"/>
                  </a:cubicBezTo>
                  <a:cubicBezTo>
                    <a:pt x="3287" y="14990"/>
                    <a:pt x="3204" y="15014"/>
                    <a:pt x="3120" y="15014"/>
                  </a:cubicBezTo>
                  <a:cubicBezTo>
                    <a:pt x="3049" y="15026"/>
                    <a:pt x="2989" y="15026"/>
                    <a:pt x="2918" y="15014"/>
                  </a:cubicBezTo>
                  <a:cubicBezTo>
                    <a:pt x="2858" y="15002"/>
                    <a:pt x="2799" y="14978"/>
                    <a:pt x="2751" y="14942"/>
                  </a:cubicBezTo>
                  <a:cubicBezTo>
                    <a:pt x="2704" y="14907"/>
                    <a:pt x="2668" y="14859"/>
                    <a:pt x="2644" y="14811"/>
                  </a:cubicBezTo>
                  <a:cubicBezTo>
                    <a:pt x="2561" y="14680"/>
                    <a:pt x="2525" y="14514"/>
                    <a:pt x="2489" y="14371"/>
                  </a:cubicBezTo>
                  <a:cubicBezTo>
                    <a:pt x="2454" y="14133"/>
                    <a:pt x="2430" y="13895"/>
                    <a:pt x="2418" y="13668"/>
                  </a:cubicBezTo>
                  <a:cubicBezTo>
                    <a:pt x="2394" y="13430"/>
                    <a:pt x="2370" y="13204"/>
                    <a:pt x="2346" y="12966"/>
                  </a:cubicBezTo>
                  <a:cubicBezTo>
                    <a:pt x="2108" y="13514"/>
                    <a:pt x="1846" y="14037"/>
                    <a:pt x="1573" y="14573"/>
                  </a:cubicBezTo>
                  <a:cubicBezTo>
                    <a:pt x="1251" y="15216"/>
                    <a:pt x="918" y="15859"/>
                    <a:pt x="632" y="16514"/>
                  </a:cubicBezTo>
                  <a:cubicBezTo>
                    <a:pt x="644" y="16514"/>
                    <a:pt x="644" y="16502"/>
                    <a:pt x="644" y="16502"/>
                  </a:cubicBezTo>
                  <a:cubicBezTo>
                    <a:pt x="370" y="17169"/>
                    <a:pt x="132" y="17847"/>
                    <a:pt x="37" y="18562"/>
                  </a:cubicBezTo>
                  <a:cubicBezTo>
                    <a:pt x="37" y="18550"/>
                    <a:pt x="37" y="18550"/>
                    <a:pt x="37" y="18538"/>
                  </a:cubicBezTo>
                  <a:cubicBezTo>
                    <a:pt x="13" y="18752"/>
                    <a:pt x="1" y="18979"/>
                    <a:pt x="1" y="19193"/>
                  </a:cubicBezTo>
                  <a:cubicBezTo>
                    <a:pt x="1" y="19383"/>
                    <a:pt x="13" y="19574"/>
                    <a:pt x="37" y="19764"/>
                  </a:cubicBezTo>
                  <a:lnTo>
                    <a:pt x="37" y="19764"/>
                  </a:lnTo>
                  <a:cubicBezTo>
                    <a:pt x="72" y="19991"/>
                    <a:pt x="120" y="20217"/>
                    <a:pt x="180" y="20431"/>
                  </a:cubicBezTo>
                  <a:cubicBezTo>
                    <a:pt x="239" y="20634"/>
                    <a:pt x="311" y="20836"/>
                    <a:pt x="394" y="21026"/>
                  </a:cubicBezTo>
                  <a:cubicBezTo>
                    <a:pt x="382" y="21026"/>
                    <a:pt x="382" y="21026"/>
                    <a:pt x="382" y="21015"/>
                  </a:cubicBezTo>
                  <a:cubicBezTo>
                    <a:pt x="501" y="21288"/>
                    <a:pt x="632" y="21550"/>
                    <a:pt x="775" y="21788"/>
                  </a:cubicBezTo>
                  <a:cubicBezTo>
                    <a:pt x="930" y="22038"/>
                    <a:pt x="1084" y="22277"/>
                    <a:pt x="1263" y="22503"/>
                  </a:cubicBezTo>
                  <a:cubicBezTo>
                    <a:pt x="2049" y="23515"/>
                    <a:pt x="3013" y="24336"/>
                    <a:pt x="3966" y="25182"/>
                  </a:cubicBezTo>
                  <a:cubicBezTo>
                    <a:pt x="5025" y="25384"/>
                    <a:pt x="6121" y="25491"/>
                    <a:pt x="7216" y="25491"/>
                  </a:cubicBezTo>
                  <a:cubicBezTo>
                    <a:pt x="7621" y="25491"/>
                    <a:pt x="8073" y="25467"/>
                    <a:pt x="8538" y="25444"/>
                  </a:cubicBezTo>
                  <a:cubicBezTo>
                    <a:pt x="10288" y="25313"/>
                    <a:pt x="11907" y="24920"/>
                    <a:pt x="13372" y="24289"/>
                  </a:cubicBezTo>
                  <a:cubicBezTo>
                    <a:pt x="13455" y="24253"/>
                    <a:pt x="13538" y="24217"/>
                    <a:pt x="13622" y="24170"/>
                  </a:cubicBezTo>
                  <a:cubicBezTo>
                    <a:pt x="13669" y="24122"/>
                    <a:pt x="13705" y="24074"/>
                    <a:pt x="13753" y="24015"/>
                  </a:cubicBezTo>
                  <a:cubicBezTo>
                    <a:pt x="13907" y="23813"/>
                    <a:pt x="14038" y="23586"/>
                    <a:pt x="14146" y="23336"/>
                  </a:cubicBezTo>
                  <a:lnTo>
                    <a:pt x="14146" y="23348"/>
                  </a:lnTo>
                  <a:cubicBezTo>
                    <a:pt x="14253" y="23074"/>
                    <a:pt x="14336" y="22777"/>
                    <a:pt x="14372" y="22479"/>
                  </a:cubicBezTo>
                  <a:lnTo>
                    <a:pt x="14372" y="22479"/>
                  </a:lnTo>
                  <a:cubicBezTo>
                    <a:pt x="14431" y="22027"/>
                    <a:pt x="14419" y="21574"/>
                    <a:pt x="14360" y="21134"/>
                  </a:cubicBezTo>
                  <a:lnTo>
                    <a:pt x="14360" y="21134"/>
                  </a:lnTo>
                  <a:cubicBezTo>
                    <a:pt x="14360" y="21134"/>
                    <a:pt x="14360" y="21134"/>
                    <a:pt x="14360" y="21146"/>
                  </a:cubicBezTo>
                  <a:cubicBezTo>
                    <a:pt x="14360" y="21146"/>
                    <a:pt x="14360" y="21134"/>
                    <a:pt x="14360" y="21134"/>
                  </a:cubicBezTo>
                  <a:cubicBezTo>
                    <a:pt x="14265" y="20419"/>
                    <a:pt x="14062" y="19729"/>
                    <a:pt x="13848" y="19038"/>
                  </a:cubicBezTo>
                  <a:cubicBezTo>
                    <a:pt x="13693" y="18550"/>
                    <a:pt x="13526" y="18062"/>
                    <a:pt x="13372" y="17574"/>
                  </a:cubicBezTo>
                  <a:cubicBezTo>
                    <a:pt x="13217" y="17097"/>
                    <a:pt x="13062" y="16609"/>
                    <a:pt x="12931" y="16121"/>
                  </a:cubicBezTo>
                  <a:cubicBezTo>
                    <a:pt x="12812" y="15669"/>
                    <a:pt x="12717" y="15216"/>
                    <a:pt x="12681" y="14752"/>
                  </a:cubicBezTo>
                  <a:cubicBezTo>
                    <a:pt x="12657" y="14526"/>
                    <a:pt x="12657" y="14311"/>
                    <a:pt x="12657" y="14085"/>
                  </a:cubicBezTo>
                  <a:cubicBezTo>
                    <a:pt x="12669" y="14002"/>
                    <a:pt x="12669" y="13907"/>
                    <a:pt x="12681" y="13823"/>
                  </a:cubicBezTo>
                  <a:cubicBezTo>
                    <a:pt x="12348" y="14371"/>
                    <a:pt x="12074" y="14954"/>
                    <a:pt x="11764" y="15514"/>
                  </a:cubicBezTo>
                  <a:cubicBezTo>
                    <a:pt x="11407" y="16145"/>
                    <a:pt x="11026" y="16764"/>
                    <a:pt x="10514" y="17264"/>
                  </a:cubicBezTo>
                  <a:cubicBezTo>
                    <a:pt x="10478" y="17300"/>
                    <a:pt x="10419" y="17288"/>
                    <a:pt x="10407" y="17252"/>
                  </a:cubicBezTo>
                  <a:cubicBezTo>
                    <a:pt x="10288" y="17014"/>
                    <a:pt x="10193" y="16764"/>
                    <a:pt x="10133" y="16502"/>
                  </a:cubicBezTo>
                  <a:cubicBezTo>
                    <a:pt x="10086" y="16252"/>
                    <a:pt x="10062" y="16002"/>
                    <a:pt x="10062" y="15752"/>
                  </a:cubicBezTo>
                  <a:cubicBezTo>
                    <a:pt x="10062" y="15192"/>
                    <a:pt x="10157" y="14645"/>
                    <a:pt x="10324" y="14121"/>
                  </a:cubicBezTo>
                  <a:cubicBezTo>
                    <a:pt x="10490" y="13537"/>
                    <a:pt x="10717" y="12978"/>
                    <a:pt x="10943" y="12418"/>
                  </a:cubicBezTo>
                  <a:cubicBezTo>
                    <a:pt x="11193" y="11859"/>
                    <a:pt x="11443" y="11299"/>
                    <a:pt x="11681" y="10728"/>
                  </a:cubicBezTo>
                  <a:lnTo>
                    <a:pt x="11669" y="10739"/>
                  </a:lnTo>
                  <a:cubicBezTo>
                    <a:pt x="11848" y="10323"/>
                    <a:pt x="12026" y="9894"/>
                    <a:pt x="12169" y="9454"/>
                  </a:cubicBezTo>
                  <a:cubicBezTo>
                    <a:pt x="12300" y="9061"/>
                    <a:pt x="12395" y="8656"/>
                    <a:pt x="12455" y="8239"/>
                  </a:cubicBezTo>
                  <a:lnTo>
                    <a:pt x="12455" y="8251"/>
                  </a:lnTo>
                  <a:cubicBezTo>
                    <a:pt x="12479" y="8061"/>
                    <a:pt x="12491" y="7882"/>
                    <a:pt x="12491" y="7691"/>
                  </a:cubicBezTo>
                  <a:cubicBezTo>
                    <a:pt x="12491" y="7477"/>
                    <a:pt x="12467" y="7251"/>
                    <a:pt x="12443" y="7037"/>
                  </a:cubicBezTo>
                  <a:lnTo>
                    <a:pt x="12443" y="7049"/>
                  </a:lnTo>
                  <a:cubicBezTo>
                    <a:pt x="12407" y="6822"/>
                    <a:pt x="12372" y="6596"/>
                    <a:pt x="12300" y="6382"/>
                  </a:cubicBezTo>
                  <a:cubicBezTo>
                    <a:pt x="12241" y="6179"/>
                    <a:pt x="12169" y="5977"/>
                    <a:pt x="12098" y="5786"/>
                  </a:cubicBezTo>
                  <a:cubicBezTo>
                    <a:pt x="12098" y="5786"/>
                    <a:pt x="12098" y="5786"/>
                    <a:pt x="12098" y="5786"/>
                  </a:cubicBezTo>
                  <a:cubicBezTo>
                    <a:pt x="11871" y="5286"/>
                    <a:pt x="11586" y="4810"/>
                    <a:pt x="11276" y="4358"/>
                  </a:cubicBezTo>
                  <a:cubicBezTo>
                    <a:pt x="10955" y="3905"/>
                    <a:pt x="10621" y="3465"/>
                    <a:pt x="10312" y="3000"/>
                  </a:cubicBezTo>
                  <a:cubicBezTo>
                    <a:pt x="10002" y="2536"/>
                    <a:pt x="9705" y="2036"/>
                    <a:pt x="9478" y="1512"/>
                  </a:cubicBezTo>
                  <a:cubicBezTo>
                    <a:pt x="9371" y="1238"/>
                    <a:pt x="9276" y="953"/>
                    <a:pt x="9204" y="667"/>
                  </a:cubicBezTo>
                  <a:cubicBezTo>
                    <a:pt x="9157" y="441"/>
                    <a:pt x="9109" y="226"/>
                    <a:pt x="9085" y="0"/>
                  </a:cubicBezTo>
                  <a:cubicBezTo>
                    <a:pt x="9074" y="24"/>
                    <a:pt x="9062" y="48"/>
                    <a:pt x="9050" y="71"/>
                  </a:cubicBezTo>
                  <a:close/>
                  <a:moveTo>
                    <a:pt x="12443" y="7049"/>
                  </a:moveTo>
                  <a:cubicBezTo>
                    <a:pt x="12443" y="7049"/>
                    <a:pt x="12443" y="7049"/>
                    <a:pt x="12443" y="7060"/>
                  </a:cubicBezTo>
                  <a:cubicBezTo>
                    <a:pt x="12443" y="7060"/>
                    <a:pt x="12443" y="7049"/>
                    <a:pt x="12443" y="7049"/>
                  </a:cubicBezTo>
                  <a:close/>
                  <a:moveTo>
                    <a:pt x="382" y="21026"/>
                  </a:moveTo>
                  <a:cubicBezTo>
                    <a:pt x="394" y="21038"/>
                    <a:pt x="394" y="21038"/>
                    <a:pt x="394" y="21038"/>
                  </a:cubicBezTo>
                  <a:cubicBezTo>
                    <a:pt x="382" y="21038"/>
                    <a:pt x="382" y="21038"/>
                    <a:pt x="382" y="2102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8746367" y="3113801"/>
              <a:ext cx="36968" cy="35348"/>
            </a:xfrm>
            <a:custGeom>
              <a:avLst/>
              <a:gdLst/>
              <a:ahLst/>
              <a:cxnLst/>
              <a:rect l="l" t="t" r="r" b="b"/>
              <a:pathLst>
                <a:path w="1620" h="1549" fill="none" extrusionOk="0">
                  <a:moveTo>
                    <a:pt x="1619" y="1548"/>
                  </a:moveTo>
                  <a:cubicBezTo>
                    <a:pt x="869" y="1286"/>
                    <a:pt x="202" y="834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8816171" y="3156449"/>
              <a:ext cx="201638" cy="199994"/>
            </a:xfrm>
            <a:custGeom>
              <a:avLst/>
              <a:gdLst/>
              <a:ahLst/>
              <a:cxnLst/>
              <a:rect l="l" t="t" r="r" b="b"/>
              <a:pathLst>
                <a:path w="8836" h="8764" fill="none" extrusionOk="0">
                  <a:moveTo>
                    <a:pt x="8835" y="8764"/>
                  </a:moveTo>
                  <a:cubicBezTo>
                    <a:pt x="7526" y="8121"/>
                    <a:pt x="6109" y="8490"/>
                    <a:pt x="4799" y="8085"/>
                  </a:cubicBezTo>
                  <a:cubicBezTo>
                    <a:pt x="3120" y="7573"/>
                    <a:pt x="3668" y="5847"/>
                    <a:pt x="4121" y="4668"/>
                  </a:cubicBezTo>
                  <a:cubicBezTo>
                    <a:pt x="4609" y="3370"/>
                    <a:pt x="5002" y="1799"/>
                    <a:pt x="3620" y="882"/>
                  </a:cubicBezTo>
                  <a:cubicBezTo>
                    <a:pt x="2561" y="191"/>
                    <a:pt x="1204" y="17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8980670" y="3686199"/>
              <a:ext cx="32085" cy="108418"/>
            </a:xfrm>
            <a:custGeom>
              <a:avLst/>
              <a:gdLst/>
              <a:ahLst/>
              <a:cxnLst/>
              <a:rect l="l" t="t" r="r" b="b"/>
              <a:pathLst>
                <a:path w="1406" h="4751" fill="none" extrusionOk="0">
                  <a:moveTo>
                    <a:pt x="0" y="4751"/>
                  </a:moveTo>
                  <a:cubicBezTo>
                    <a:pt x="858" y="3322"/>
                    <a:pt x="1286" y="1655"/>
                    <a:pt x="140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 rot="658210">
              <a:off x="8520441" y="3723480"/>
              <a:ext cx="94039" cy="92122"/>
            </a:xfrm>
            <a:custGeom>
              <a:avLst/>
              <a:gdLst/>
              <a:ahLst/>
              <a:cxnLst/>
              <a:rect l="l" t="t" r="r" b="b"/>
              <a:pathLst>
                <a:path w="4121" h="4037" fill="none" extrusionOk="0">
                  <a:moveTo>
                    <a:pt x="1" y="1"/>
                  </a:moveTo>
                  <a:cubicBezTo>
                    <a:pt x="917" y="1739"/>
                    <a:pt x="2418" y="3096"/>
                    <a:pt x="4120" y="403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551561" y="3537634"/>
              <a:ext cx="31811" cy="53536"/>
            </a:xfrm>
            <a:custGeom>
              <a:avLst/>
              <a:gdLst/>
              <a:ahLst/>
              <a:cxnLst/>
              <a:rect l="l" t="t" r="r" b="b"/>
              <a:pathLst>
                <a:path w="1394" h="2346" fill="none" extrusionOk="0">
                  <a:moveTo>
                    <a:pt x="1393" y="0"/>
                  </a:moveTo>
                  <a:cubicBezTo>
                    <a:pt x="846" y="679"/>
                    <a:pt x="381" y="1441"/>
                    <a:pt x="0" y="234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609978" y="3452863"/>
              <a:ext cx="76630" cy="57073"/>
            </a:xfrm>
            <a:custGeom>
              <a:avLst/>
              <a:gdLst/>
              <a:ahLst/>
              <a:cxnLst/>
              <a:rect l="l" t="t" r="r" b="b"/>
              <a:pathLst>
                <a:path w="3358" h="2501" fill="none" extrusionOk="0">
                  <a:moveTo>
                    <a:pt x="3358" y="0"/>
                  </a:moveTo>
                  <a:cubicBezTo>
                    <a:pt x="2143" y="810"/>
                    <a:pt x="1000" y="1584"/>
                    <a:pt x="0" y="250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8572212" y="3525951"/>
              <a:ext cx="55453" cy="78797"/>
            </a:xfrm>
            <a:custGeom>
              <a:avLst/>
              <a:gdLst/>
              <a:ahLst/>
              <a:cxnLst/>
              <a:rect l="l" t="t" r="r" b="b"/>
              <a:pathLst>
                <a:path w="2430" h="3453" fill="none" extrusionOk="0">
                  <a:moveTo>
                    <a:pt x="2429" y="0"/>
                  </a:moveTo>
                  <a:cubicBezTo>
                    <a:pt x="1381" y="977"/>
                    <a:pt x="548" y="2131"/>
                    <a:pt x="0" y="345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8601779" y="3082015"/>
              <a:ext cx="122292" cy="252435"/>
            </a:xfrm>
            <a:custGeom>
              <a:avLst/>
              <a:gdLst/>
              <a:ahLst/>
              <a:cxnLst/>
              <a:rect l="l" t="t" r="r" b="b"/>
              <a:pathLst>
                <a:path w="5359" h="11062" fill="none" extrusionOk="0">
                  <a:moveTo>
                    <a:pt x="5358" y="0"/>
                  </a:moveTo>
                  <a:cubicBezTo>
                    <a:pt x="1917" y="2465"/>
                    <a:pt x="1" y="7716"/>
                    <a:pt x="3346" y="110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8654821" y="3140733"/>
              <a:ext cx="53011" cy="186143"/>
            </a:xfrm>
            <a:custGeom>
              <a:avLst/>
              <a:gdLst/>
              <a:ahLst/>
              <a:cxnLst/>
              <a:rect l="l" t="t" r="r" b="b"/>
              <a:pathLst>
                <a:path w="2323" h="8157" fill="none" extrusionOk="0">
                  <a:moveTo>
                    <a:pt x="1715" y="1"/>
                  </a:moveTo>
                  <a:cubicBezTo>
                    <a:pt x="215" y="2584"/>
                    <a:pt x="0" y="5835"/>
                    <a:pt x="2322" y="815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8895349" y="3695167"/>
              <a:ext cx="28297" cy="109239"/>
            </a:xfrm>
            <a:custGeom>
              <a:avLst/>
              <a:gdLst/>
              <a:ahLst/>
              <a:cxnLst/>
              <a:rect l="l" t="t" r="r" b="b"/>
              <a:pathLst>
                <a:path w="1240" h="4787" fill="none" extrusionOk="0">
                  <a:moveTo>
                    <a:pt x="1192" y="4787"/>
                  </a:moveTo>
                  <a:cubicBezTo>
                    <a:pt x="1239" y="3108"/>
                    <a:pt x="322" y="1608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8640832" y="3684061"/>
              <a:ext cx="30442" cy="82357"/>
            </a:xfrm>
            <a:custGeom>
              <a:avLst/>
              <a:gdLst/>
              <a:ahLst/>
              <a:cxnLst/>
              <a:rect l="l" t="t" r="r" b="b"/>
              <a:pathLst>
                <a:path w="1334" h="3609" fill="none" extrusionOk="0">
                  <a:moveTo>
                    <a:pt x="1334" y="1"/>
                  </a:moveTo>
                  <a:cubicBezTo>
                    <a:pt x="441" y="1120"/>
                    <a:pt x="0" y="2394"/>
                    <a:pt x="167" y="36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8661076" y="3714501"/>
              <a:ext cx="38064" cy="90755"/>
            </a:xfrm>
            <a:custGeom>
              <a:avLst/>
              <a:gdLst/>
              <a:ahLst/>
              <a:cxnLst/>
              <a:rect l="l" t="t" r="r" b="b"/>
              <a:pathLst>
                <a:path w="1668" h="3977" fill="none" extrusionOk="0">
                  <a:moveTo>
                    <a:pt x="1049" y="0"/>
                  </a:moveTo>
                  <a:cubicBezTo>
                    <a:pt x="1" y="1310"/>
                    <a:pt x="1" y="3000"/>
                    <a:pt x="1668" y="39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763537" y="3405582"/>
              <a:ext cx="90504" cy="229067"/>
            </a:xfrm>
            <a:custGeom>
              <a:avLst/>
              <a:gdLst/>
              <a:ahLst/>
              <a:cxnLst/>
              <a:rect l="l" t="t" r="r" b="b"/>
              <a:pathLst>
                <a:path w="3966" h="10038" fill="none" extrusionOk="0">
                  <a:moveTo>
                    <a:pt x="3322" y="1"/>
                  </a:moveTo>
                  <a:cubicBezTo>
                    <a:pt x="3406" y="1965"/>
                    <a:pt x="3965" y="4096"/>
                    <a:pt x="3239" y="6001"/>
                  </a:cubicBezTo>
                  <a:cubicBezTo>
                    <a:pt x="2620" y="7621"/>
                    <a:pt x="1250" y="8859"/>
                    <a:pt x="0" y="1003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8" r:id="rId6"/>
    <p:sldLayoutId id="2147483669" r:id="rId7"/>
    <p:sldLayoutId id="2147483670" r:id="rId8"/>
    <p:sldLayoutId id="2147483680" r:id="rId9"/>
    <p:sldLayoutId id="2147483681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9"/>
          <p:cNvSpPr txBox="1">
            <a:spLocks noGrp="1"/>
          </p:cNvSpPr>
          <p:nvPr>
            <p:ph type="ctrTitle"/>
          </p:nvPr>
        </p:nvSpPr>
        <p:spPr>
          <a:xfrm>
            <a:off x="421091" y="1573820"/>
            <a:ext cx="5677859" cy="1096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zh-TW" altLang="zh-TW" sz="4000" b="1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星星知希</a:t>
            </a:r>
            <a:endParaRPr sz="4000" b="1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grpSp>
        <p:nvGrpSpPr>
          <p:cNvPr id="1093" name="Google Shape;1093;p39"/>
          <p:cNvGrpSpPr/>
          <p:nvPr/>
        </p:nvGrpSpPr>
        <p:grpSpPr>
          <a:xfrm>
            <a:off x="5996979" y="136851"/>
            <a:ext cx="6294034" cy="4869848"/>
            <a:chOff x="5996979" y="136851"/>
            <a:chExt cx="6294034" cy="4869848"/>
          </a:xfrm>
        </p:grpSpPr>
        <p:sp>
          <p:nvSpPr>
            <p:cNvPr id="1094" name="Google Shape;1094;p39"/>
            <p:cNvSpPr/>
            <p:nvPr/>
          </p:nvSpPr>
          <p:spPr>
            <a:xfrm>
              <a:off x="8841150" y="264566"/>
              <a:ext cx="605700" cy="6057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7495706" y="1426233"/>
              <a:ext cx="156674" cy="185817"/>
            </a:xfrm>
            <a:custGeom>
              <a:avLst/>
              <a:gdLst/>
              <a:ahLst/>
              <a:cxnLst/>
              <a:rect l="l" t="t" r="r" b="b"/>
              <a:pathLst>
                <a:path w="2930" h="3475" extrusionOk="0">
                  <a:moveTo>
                    <a:pt x="167" y="0"/>
                  </a:moveTo>
                  <a:cubicBezTo>
                    <a:pt x="143" y="0"/>
                    <a:pt x="118" y="7"/>
                    <a:pt x="95" y="22"/>
                  </a:cubicBezTo>
                  <a:cubicBezTo>
                    <a:pt x="24" y="57"/>
                    <a:pt x="0" y="153"/>
                    <a:pt x="36" y="224"/>
                  </a:cubicBezTo>
                  <a:cubicBezTo>
                    <a:pt x="726" y="1450"/>
                    <a:pt x="1607" y="2534"/>
                    <a:pt x="2667" y="3439"/>
                  </a:cubicBezTo>
                  <a:cubicBezTo>
                    <a:pt x="2691" y="3463"/>
                    <a:pt x="2727" y="3475"/>
                    <a:pt x="2762" y="3475"/>
                  </a:cubicBezTo>
                  <a:cubicBezTo>
                    <a:pt x="2810" y="3475"/>
                    <a:pt x="2846" y="3463"/>
                    <a:pt x="2881" y="3427"/>
                  </a:cubicBezTo>
                  <a:cubicBezTo>
                    <a:pt x="2929" y="3367"/>
                    <a:pt x="2929" y="3272"/>
                    <a:pt x="2858" y="3225"/>
                  </a:cubicBezTo>
                  <a:cubicBezTo>
                    <a:pt x="1822" y="2332"/>
                    <a:pt x="965" y="1272"/>
                    <a:pt x="298" y="81"/>
                  </a:cubicBezTo>
                  <a:cubicBezTo>
                    <a:pt x="273" y="32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7556825" y="1422811"/>
              <a:ext cx="171272" cy="205816"/>
            </a:xfrm>
            <a:custGeom>
              <a:avLst/>
              <a:gdLst/>
              <a:ahLst/>
              <a:cxnLst/>
              <a:rect l="l" t="t" r="r" b="b"/>
              <a:pathLst>
                <a:path w="3203" h="3849" extrusionOk="0">
                  <a:moveTo>
                    <a:pt x="156" y="0"/>
                  </a:moveTo>
                  <a:cubicBezTo>
                    <a:pt x="135" y="0"/>
                    <a:pt x="114" y="5"/>
                    <a:pt x="95" y="14"/>
                  </a:cubicBezTo>
                  <a:cubicBezTo>
                    <a:pt x="24" y="62"/>
                    <a:pt x="0" y="145"/>
                    <a:pt x="36" y="217"/>
                  </a:cubicBezTo>
                  <a:cubicBezTo>
                    <a:pt x="738" y="1598"/>
                    <a:pt x="1738" y="2848"/>
                    <a:pt x="2941" y="3812"/>
                  </a:cubicBezTo>
                  <a:cubicBezTo>
                    <a:pt x="2965" y="3836"/>
                    <a:pt x="3000" y="3848"/>
                    <a:pt x="3036" y="3848"/>
                  </a:cubicBezTo>
                  <a:cubicBezTo>
                    <a:pt x="3084" y="3848"/>
                    <a:pt x="3120" y="3836"/>
                    <a:pt x="3143" y="3800"/>
                  </a:cubicBezTo>
                  <a:cubicBezTo>
                    <a:pt x="3203" y="3729"/>
                    <a:pt x="3191" y="3646"/>
                    <a:pt x="3131" y="3586"/>
                  </a:cubicBezTo>
                  <a:cubicBezTo>
                    <a:pt x="1953" y="2646"/>
                    <a:pt x="976" y="1431"/>
                    <a:pt x="298" y="86"/>
                  </a:cubicBezTo>
                  <a:cubicBezTo>
                    <a:pt x="272" y="33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7633826" y="1427249"/>
              <a:ext cx="157958" cy="214104"/>
            </a:xfrm>
            <a:custGeom>
              <a:avLst/>
              <a:gdLst/>
              <a:ahLst/>
              <a:cxnLst/>
              <a:rect l="l" t="t" r="r" b="b"/>
              <a:pathLst>
                <a:path w="2954" h="4004" extrusionOk="0">
                  <a:moveTo>
                    <a:pt x="162" y="1"/>
                  </a:moveTo>
                  <a:cubicBezTo>
                    <a:pt x="141" y="1"/>
                    <a:pt x="118" y="5"/>
                    <a:pt x="96" y="15"/>
                  </a:cubicBezTo>
                  <a:cubicBezTo>
                    <a:pt x="25" y="62"/>
                    <a:pt x="1" y="146"/>
                    <a:pt x="36" y="217"/>
                  </a:cubicBezTo>
                  <a:cubicBezTo>
                    <a:pt x="715" y="1598"/>
                    <a:pt x="1608" y="2860"/>
                    <a:pt x="2680" y="3956"/>
                  </a:cubicBezTo>
                  <a:cubicBezTo>
                    <a:pt x="2715" y="3991"/>
                    <a:pt x="2751" y="4003"/>
                    <a:pt x="2787" y="4003"/>
                  </a:cubicBezTo>
                  <a:cubicBezTo>
                    <a:pt x="2823" y="4003"/>
                    <a:pt x="2870" y="3991"/>
                    <a:pt x="2894" y="3956"/>
                  </a:cubicBezTo>
                  <a:cubicBezTo>
                    <a:pt x="2954" y="3896"/>
                    <a:pt x="2954" y="3813"/>
                    <a:pt x="2894" y="3753"/>
                  </a:cubicBezTo>
                  <a:cubicBezTo>
                    <a:pt x="1846" y="2670"/>
                    <a:pt x="965" y="1443"/>
                    <a:pt x="298" y="86"/>
                  </a:cubicBezTo>
                  <a:cubicBezTo>
                    <a:pt x="272" y="34"/>
                    <a:pt x="221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7717885" y="1448691"/>
              <a:ext cx="123575" cy="209184"/>
            </a:xfrm>
            <a:custGeom>
              <a:avLst/>
              <a:gdLst/>
              <a:ahLst/>
              <a:cxnLst/>
              <a:rect l="l" t="t" r="r" b="b"/>
              <a:pathLst>
                <a:path w="2311" h="3912" extrusionOk="0">
                  <a:moveTo>
                    <a:pt x="170" y="0"/>
                  </a:moveTo>
                  <a:cubicBezTo>
                    <a:pt x="157" y="0"/>
                    <a:pt x="144" y="2"/>
                    <a:pt x="131" y="7"/>
                  </a:cubicBezTo>
                  <a:cubicBezTo>
                    <a:pt x="48" y="30"/>
                    <a:pt x="0" y="114"/>
                    <a:pt x="36" y="197"/>
                  </a:cubicBezTo>
                  <a:cubicBezTo>
                    <a:pt x="465" y="1531"/>
                    <a:pt x="1143" y="2769"/>
                    <a:pt x="2036" y="3852"/>
                  </a:cubicBezTo>
                  <a:cubicBezTo>
                    <a:pt x="2060" y="3888"/>
                    <a:pt x="2108" y="3912"/>
                    <a:pt x="2144" y="3912"/>
                  </a:cubicBezTo>
                  <a:cubicBezTo>
                    <a:pt x="2179" y="3912"/>
                    <a:pt x="2215" y="3900"/>
                    <a:pt x="2239" y="3876"/>
                  </a:cubicBezTo>
                  <a:cubicBezTo>
                    <a:pt x="2310" y="3817"/>
                    <a:pt x="2310" y="3733"/>
                    <a:pt x="2263" y="3662"/>
                  </a:cubicBezTo>
                  <a:cubicBezTo>
                    <a:pt x="1405" y="2614"/>
                    <a:pt x="727" y="1388"/>
                    <a:pt x="310" y="102"/>
                  </a:cubicBezTo>
                  <a:cubicBezTo>
                    <a:pt x="290" y="43"/>
                    <a:pt x="23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7786650" y="1460776"/>
              <a:ext cx="99352" cy="216831"/>
            </a:xfrm>
            <a:custGeom>
              <a:avLst/>
              <a:gdLst/>
              <a:ahLst/>
              <a:cxnLst/>
              <a:rect l="l" t="t" r="r" b="b"/>
              <a:pathLst>
                <a:path w="1858" h="4055" extrusionOk="0">
                  <a:moveTo>
                    <a:pt x="163" y="1"/>
                  </a:moveTo>
                  <a:cubicBezTo>
                    <a:pt x="148" y="1"/>
                    <a:pt x="134" y="3"/>
                    <a:pt x="119" y="7"/>
                  </a:cubicBezTo>
                  <a:cubicBezTo>
                    <a:pt x="48" y="31"/>
                    <a:pt x="0" y="114"/>
                    <a:pt x="24" y="185"/>
                  </a:cubicBezTo>
                  <a:cubicBezTo>
                    <a:pt x="381" y="1507"/>
                    <a:pt x="893" y="2781"/>
                    <a:pt x="1560" y="3983"/>
                  </a:cubicBezTo>
                  <a:cubicBezTo>
                    <a:pt x="1584" y="4031"/>
                    <a:pt x="1631" y="4055"/>
                    <a:pt x="1691" y="4055"/>
                  </a:cubicBezTo>
                  <a:cubicBezTo>
                    <a:pt x="1715" y="4055"/>
                    <a:pt x="1739" y="4055"/>
                    <a:pt x="1762" y="4043"/>
                  </a:cubicBezTo>
                  <a:cubicBezTo>
                    <a:pt x="1834" y="3995"/>
                    <a:pt x="1858" y="3912"/>
                    <a:pt x="1810" y="3841"/>
                  </a:cubicBezTo>
                  <a:cubicBezTo>
                    <a:pt x="1167" y="2662"/>
                    <a:pt x="655" y="1412"/>
                    <a:pt x="310" y="114"/>
                  </a:cubicBezTo>
                  <a:cubicBezTo>
                    <a:pt x="290" y="45"/>
                    <a:pt x="23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7847128" y="1478850"/>
              <a:ext cx="77054" cy="230627"/>
            </a:xfrm>
            <a:custGeom>
              <a:avLst/>
              <a:gdLst/>
              <a:ahLst/>
              <a:cxnLst/>
              <a:rect l="l" t="t" r="r" b="b"/>
              <a:pathLst>
                <a:path w="1441" h="4313" extrusionOk="0">
                  <a:moveTo>
                    <a:pt x="164" y="1"/>
                  </a:moveTo>
                  <a:cubicBezTo>
                    <a:pt x="157" y="1"/>
                    <a:pt x="150" y="1"/>
                    <a:pt x="143" y="2"/>
                  </a:cubicBezTo>
                  <a:cubicBezTo>
                    <a:pt x="60" y="14"/>
                    <a:pt x="0" y="85"/>
                    <a:pt x="12" y="169"/>
                  </a:cubicBezTo>
                  <a:cubicBezTo>
                    <a:pt x="167" y="1574"/>
                    <a:pt x="548" y="2943"/>
                    <a:pt x="1143" y="4229"/>
                  </a:cubicBezTo>
                  <a:cubicBezTo>
                    <a:pt x="1167" y="4288"/>
                    <a:pt x="1215" y="4312"/>
                    <a:pt x="1274" y="4312"/>
                  </a:cubicBezTo>
                  <a:cubicBezTo>
                    <a:pt x="1298" y="4312"/>
                    <a:pt x="1310" y="4312"/>
                    <a:pt x="1334" y="4300"/>
                  </a:cubicBezTo>
                  <a:cubicBezTo>
                    <a:pt x="1405" y="4265"/>
                    <a:pt x="1441" y="4181"/>
                    <a:pt x="1405" y="4110"/>
                  </a:cubicBezTo>
                  <a:cubicBezTo>
                    <a:pt x="834" y="2848"/>
                    <a:pt x="465" y="1514"/>
                    <a:pt x="310" y="133"/>
                  </a:cubicBezTo>
                  <a:cubicBezTo>
                    <a:pt x="299" y="57"/>
                    <a:pt x="23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7906322" y="1459225"/>
              <a:ext cx="43366" cy="262336"/>
            </a:xfrm>
            <a:custGeom>
              <a:avLst/>
              <a:gdLst/>
              <a:ahLst/>
              <a:cxnLst/>
              <a:rect l="l" t="t" r="r" b="b"/>
              <a:pathLst>
                <a:path w="811" h="4906" extrusionOk="0">
                  <a:moveTo>
                    <a:pt x="155" y="0"/>
                  </a:moveTo>
                  <a:cubicBezTo>
                    <a:pt x="72" y="0"/>
                    <a:pt x="13" y="60"/>
                    <a:pt x="13" y="143"/>
                  </a:cubicBezTo>
                  <a:cubicBezTo>
                    <a:pt x="1" y="1703"/>
                    <a:pt x="167" y="3274"/>
                    <a:pt x="513" y="4798"/>
                  </a:cubicBezTo>
                  <a:cubicBezTo>
                    <a:pt x="525" y="4858"/>
                    <a:pt x="584" y="4905"/>
                    <a:pt x="655" y="4905"/>
                  </a:cubicBezTo>
                  <a:lnTo>
                    <a:pt x="679" y="4905"/>
                  </a:lnTo>
                  <a:cubicBezTo>
                    <a:pt x="763" y="4894"/>
                    <a:pt x="810" y="4810"/>
                    <a:pt x="798" y="4727"/>
                  </a:cubicBezTo>
                  <a:cubicBezTo>
                    <a:pt x="465" y="3227"/>
                    <a:pt x="298" y="1679"/>
                    <a:pt x="310" y="143"/>
                  </a:cubicBezTo>
                  <a:cubicBezTo>
                    <a:pt x="310" y="60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7955998" y="1442542"/>
              <a:ext cx="37591" cy="266935"/>
            </a:xfrm>
            <a:custGeom>
              <a:avLst/>
              <a:gdLst/>
              <a:ahLst/>
              <a:cxnLst/>
              <a:rect l="l" t="t" r="r" b="b"/>
              <a:pathLst>
                <a:path w="703" h="4992" extrusionOk="0">
                  <a:moveTo>
                    <a:pt x="546" y="1"/>
                  </a:moveTo>
                  <a:cubicBezTo>
                    <a:pt x="472" y="1"/>
                    <a:pt x="404" y="47"/>
                    <a:pt x="393" y="122"/>
                  </a:cubicBezTo>
                  <a:cubicBezTo>
                    <a:pt x="96" y="1681"/>
                    <a:pt x="0" y="3277"/>
                    <a:pt x="119" y="4860"/>
                  </a:cubicBezTo>
                  <a:cubicBezTo>
                    <a:pt x="131" y="4932"/>
                    <a:pt x="191" y="4991"/>
                    <a:pt x="274" y="4991"/>
                  </a:cubicBezTo>
                  <a:cubicBezTo>
                    <a:pt x="358" y="4991"/>
                    <a:pt x="417" y="4920"/>
                    <a:pt x="417" y="4836"/>
                  </a:cubicBezTo>
                  <a:cubicBezTo>
                    <a:pt x="298" y="3277"/>
                    <a:pt x="393" y="1717"/>
                    <a:pt x="691" y="181"/>
                  </a:cubicBezTo>
                  <a:cubicBezTo>
                    <a:pt x="703" y="98"/>
                    <a:pt x="643" y="26"/>
                    <a:pt x="572" y="2"/>
                  </a:cubicBezTo>
                  <a:cubicBezTo>
                    <a:pt x="563" y="1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7994177" y="1431420"/>
              <a:ext cx="72616" cy="258326"/>
            </a:xfrm>
            <a:custGeom>
              <a:avLst/>
              <a:gdLst/>
              <a:ahLst/>
              <a:cxnLst/>
              <a:rect l="l" t="t" r="r" b="b"/>
              <a:pathLst>
                <a:path w="1358" h="4831" extrusionOk="0">
                  <a:moveTo>
                    <a:pt x="1193" y="1"/>
                  </a:moveTo>
                  <a:cubicBezTo>
                    <a:pt x="1132" y="1"/>
                    <a:pt x="1067" y="37"/>
                    <a:pt x="1048" y="103"/>
                  </a:cubicBezTo>
                  <a:cubicBezTo>
                    <a:pt x="513" y="1568"/>
                    <a:pt x="155" y="3104"/>
                    <a:pt x="13" y="4663"/>
                  </a:cubicBezTo>
                  <a:cubicBezTo>
                    <a:pt x="1" y="4747"/>
                    <a:pt x="60" y="4818"/>
                    <a:pt x="144" y="4830"/>
                  </a:cubicBezTo>
                  <a:lnTo>
                    <a:pt x="155" y="4830"/>
                  </a:lnTo>
                  <a:cubicBezTo>
                    <a:pt x="227" y="4830"/>
                    <a:pt x="298" y="4771"/>
                    <a:pt x="298" y="4687"/>
                  </a:cubicBezTo>
                  <a:cubicBezTo>
                    <a:pt x="453" y="3163"/>
                    <a:pt x="798" y="1651"/>
                    <a:pt x="1322" y="199"/>
                  </a:cubicBezTo>
                  <a:cubicBezTo>
                    <a:pt x="1358" y="127"/>
                    <a:pt x="1310" y="44"/>
                    <a:pt x="1239" y="8"/>
                  </a:cubicBezTo>
                  <a:cubicBezTo>
                    <a:pt x="1224" y="3"/>
                    <a:pt x="1209" y="1"/>
                    <a:pt x="1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8033640" y="1426500"/>
              <a:ext cx="108923" cy="228862"/>
            </a:xfrm>
            <a:custGeom>
              <a:avLst/>
              <a:gdLst/>
              <a:ahLst/>
              <a:cxnLst/>
              <a:rect l="l" t="t" r="r" b="b"/>
              <a:pathLst>
                <a:path w="2037" h="4280" extrusionOk="0">
                  <a:moveTo>
                    <a:pt x="1870" y="0"/>
                  </a:moveTo>
                  <a:cubicBezTo>
                    <a:pt x="1825" y="0"/>
                    <a:pt x="1780" y="21"/>
                    <a:pt x="1751" y="64"/>
                  </a:cubicBezTo>
                  <a:cubicBezTo>
                    <a:pt x="882" y="1255"/>
                    <a:pt x="287" y="2648"/>
                    <a:pt x="13" y="4101"/>
                  </a:cubicBezTo>
                  <a:cubicBezTo>
                    <a:pt x="1" y="4184"/>
                    <a:pt x="49" y="4267"/>
                    <a:pt x="132" y="4279"/>
                  </a:cubicBezTo>
                  <a:lnTo>
                    <a:pt x="156" y="4279"/>
                  </a:lnTo>
                  <a:cubicBezTo>
                    <a:pt x="227" y="4279"/>
                    <a:pt x="287" y="4232"/>
                    <a:pt x="310" y="4160"/>
                  </a:cubicBezTo>
                  <a:cubicBezTo>
                    <a:pt x="560" y="2755"/>
                    <a:pt x="1144" y="1398"/>
                    <a:pt x="1989" y="231"/>
                  </a:cubicBezTo>
                  <a:cubicBezTo>
                    <a:pt x="2037" y="172"/>
                    <a:pt x="2025" y="76"/>
                    <a:pt x="1954" y="29"/>
                  </a:cubicBezTo>
                  <a:cubicBezTo>
                    <a:pt x="1930" y="10"/>
                    <a:pt x="1900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8153365" y="1368750"/>
              <a:ext cx="29945" cy="35773"/>
            </a:xfrm>
            <a:custGeom>
              <a:avLst/>
              <a:gdLst/>
              <a:ahLst/>
              <a:cxnLst/>
              <a:rect l="l" t="t" r="r" b="b"/>
              <a:pathLst>
                <a:path w="560" h="669" extrusionOk="0">
                  <a:moveTo>
                    <a:pt x="386" y="0"/>
                  </a:moveTo>
                  <a:cubicBezTo>
                    <a:pt x="339" y="0"/>
                    <a:pt x="293" y="27"/>
                    <a:pt x="262" y="73"/>
                  </a:cubicBezTo>
                  <a:lnTo>
                    <a:pt x="36" y="442"/>
                  </a:lnTo>
                  <a:cubicBezTo>
                    <a:pt x="0" y="513"/>
                    <a:pt x="12" y="609"/>
                    <a:pt x="84" y="644"/>
                  </a:cubicBezTo>
                  <a:cubicBezTo>
                    <a:pt x="107" y="668"/>
                    <a:pt x="143" y="668"/>
                    <a:pt x="167" y="668"/>
                  </a:cubicBezTo>
                  <a:cubicBezTo>
                    <a:pt x="215" y="668"/>
                    <a:pt x="262" y="644"/>
                    <a:pt x="298" y="597"/>
                  </a:cubicBezTo>
                  <a:lnTo>
                    <a:pt x="512" y="228"/>
                  </a:lnTo>
                  <a:cubicBezTo>
                    <a:pt x="560" y="156"/>
                    <a:pt x="536" y="61"/>
                    <a:pt x="465" y="25"/>
                  </a:cubicBezTo>
                  <a:cubicBezTo>
                    <a:pt x="439" y="8"/>
                    <a:pt x="412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7448597" y="1342602"/>
              <a:ext cx="34383" cy="53633"/>
            </a:xfrm>
            <a:custGeom>
              <a:avLst/>
              <a:gdLst/>
              <a:ahLst/>
              <a:cxnLst/>
              <a:rect l="l" t="t" r="r" b="b"/>
              <a:pathLst>
                <a:path w="643" h="1003" extrusionOk="0">
                  <a:moveTo>
                    <a:pt x="178" y="0"/>
                  </a:moveTo>
                  <a:cubicBezTo>
                    <a:pt x="158" y="0"/>
                    <a:pt x="138" y="5"/>
                    <a:pt x="119" y="14"/>
                  </a:cubicBezTo>
                  <a:cubicBezTo>
                    <a:pt x="36" y="38"/>
                    <a:pt x="0" y="133"/>
                    <a:pt x="36" y="205"/>
                  </a:cubicBezTo>
                  <a:lnTo>
                    <a:pt x="333" y="919"/>
                  </a:lnTo>
                  <a:cubicBezTo>
                    <a:pt x="357" y="979"/>
                    <a:pt x="417" y="1002"/>
                    <a:pt x="476" y="1002"/>
                  </a:cubicBezTo>
                  <a:lnTo>
                    <a:pt x="536" y="1002"/>
                  </a:lnTo>
                  <a:cubicBezTo>
                    <a:pt x="607" y="967"/>
                    <a:pt x="643" y="883"/>
                    <a:pt x="607" y="800"/>
                  </a:cubicBezTo>
                  <a:lnTo>
                    <a:pt x="310" y="86"/>
                  </a:lnTo>
                  <a:cubicBezTo>
                    <a:pt x="283" y="33"/>
                    <a:pt x="232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7512871" y="1310518"/>
              <a:ext cx="26790" cy="60264"/>
            </a:xfrm>
            <a:custGeom>
              <a:avLst/>
              <a:gdLst/>
              <a:ahLst/>
              <a:cxnLst/>
              <a:rect l="l" t="t" r="r" b="b"/>
              <a:pathLst>
                <a:path w="501" h="1127" extrusionOk="0">
                  <a:moveTo>
                    <a:pt x="174" y="1"/>
                  </a:moveTo>
                  <a:cubicBezTo>
                    <a:pt x="160" y="1"/>
                    <a:pt x="146" y="3"/>
                    <a:pt x="132" y="7"/>
                  </a:cubicBezTo>
                  <a:cubicBezTo>
                    <a:pt x="48" y="19"/>
                    <a:pt x="1" y="102"/>
                    <a:pt x="12" y="174"/>
                  </a:cubicBezTo>
                  <a:lnTo>
                    <a:pt x="191" y="1007"/>
                  </a:lnTo>
                  <a:cubicBezTo>
                    <a:pt x="203" y="1078"/>
                    <a:pt x="274" y="1126"/>
                    <a:pt x="334" y="1126"/>
                  </a:cubicBezTo>
                  <a:lnTo>
                    <a:pt x="370" y="1126"/>
                  </a:lnTo>
                  <a:cubicBezTo>
                    <a:pt x="441" y="1102"/>
                    <a:pt x="501" y="1031"/>
                    <a:pt x="477" y="947"/>
                  </a:cubicBezTo>
                  <a:lnTo>
                    <a:pt x="310" y="114"/>
                  </a:lnTo>
                  <a:cubicBezTo>
                    <a:pt x="290" y="45"/>
                    <a:pt x="238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7759914" y="1336666"/>
              <a:ext cx="26790" cy="70370"/>
            </a:xfrm>
            <a:custGeom>
              <a:avLst/>
              <a:gdLst/>
              <a:ahLst/>
              <a:cxnLst/>
              <a:rect l="l" t="t" r="r" b="b"/>
              <a:pathLst>
                <a:path w="501" h="1316" extrusionOk="0">
                  <a:moveTo>
                    <a:pt x="168" y="1"/>
                  </a:moveTo>
                  <a:cubicBezTo>
                    <a:pt x="156" y="1"/>
                    <a:pt x="144" y="2"/>
                    <a:pt x="131" y="6"/>
                  </a:cubicBezTo>
                  <a:cubicBezTo>
                    <a:pt x="48" y="18"/>
                    <a:pt x="0" y="89"/>
                    <a:pt x="12" y="173"/>
                  </a:cubicBezTo>
                  <a:lnTo>
                    <a:pt x="191" y="1185"/>
                  </a:lnTo>
                  <a:cubicBezTo>
                    <a:pt x="215" y="1256"/>
                    <a:pt x="274" y="1316"/>
                    <a:pt x="345" y="1316"/>
                  </a:cubicBezTo>
                  <a:cubicBezTo>
                    <a:pt x="345" y="1316"/>
                    <a:pt x="357" y="1304"/>
                    <a:pt x="369" y="1304"/>
                  </a:cubicBezTo>
                  <a:cubicBezTo>
                    <a:pt x="453" y="1292"/>
                    <a:pt x="500" y="1220"/>
                    <a:pt x="488" y="1137"/>
                  </a:cubicBezTo>
                  <a:lnTo>
                    <a:pt x="298" y="125"/>
                  </a:lnTo>
                  <a:cubicBezTo>
                    <a:pt x="288" y="54"/>
                    <a:pt x="23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7280480" y="1425859"/>
              <a:ext cx="156033" cy="176620"/>
            </a:xfrm>
            <a:custGeom>
              <a:avLst/>
              <a:gdLst/>
              <a:ahLst/>
              <a:cxnLst/>
              <a:rect l="l" t="t" r="r" b="b"/>
              <a:pathLst>
                <a:path w="2918" h="3303" extrusionOk="0">
                  <a:moveTo>
                    <a:pt x="170" y="1"/>
                  </a:moveTo>
                  <a:cubicBezTo>
                    <a:pt x="146" y="1"/>
                    <a:pt x="121" y="6"/>
                    <a:pt x="96" y="17"/>
                  </a:cubicBezTo>
                  <a:cubicBezTo>
                    <a:pt x="25" y="64"/>
                    <a:pt x="1" y="148"/>
                    <a:pt x="37" y="219"/>
                  </a:cubicBezTo>
                  <a:cubicBezTo>
                    <a:pt x="656" y="1422"/>
                    <a:pt x="1561" y="2481"/>
                    <a:pt x="2656" y="3279"/>
                  </a:cubicBezTo>
                  <a:cubicBezTo>
                    <a:pt x="2692" y="3291"/>
                    <a:pt x="2715" y="3303"/>
                    <a:pt x="2751" y="3303"/>
                  </a:cubicBezTo>
                  <a:cubicBezTo>
                    <a:pt x="2799" y="3303"/>
                    <a:pt x="2834" y="3279"/>
                    <a:pt x="2870" y="3243"/>
                  </a:cubicBezTo>
                  <a:cubicBezTo>
                    <a:pt x="2918" y="3172"/>
                    <a:pt x="2906" y="3077"/>
                    <a:pt x="2834" y="3029"/>
                  </a:cubicBezTo>
                  <a:cubicBezTo>
                    <a:pt x="1775" y="2267"/>
                    <a:pt x="906" y="1243"/>
                    <a:pt x="298" y="88"/>
                  </a:cubicBezTo>
                  <a:cubicBezTo>
                    <a:pt x="273" y="30"/>
                    <a:pt x="225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7244867" y="1469920"/>
              <a:ext cx="130526" cy="152931"/>
            </a:xfrm>
            <a:custGeom>
              <a:avLst/>
              <a:gdLst/>
              <a:ahLst/>
              <a:cxnLst/>
              <a:rect l="l" t="t" r="r" b="b"/>
              <a:pathLst>
                <a:path w="2441" h="2860" extrusionOk="0">
                  <a:moveTo>
                    <a:pt x="168" y="0"/>
                  </a:moveTo>
                  <a:cubicBezTo>
                    <a:pt x="147" y="0"/>
                    <a:pt x="126" y="5"/>
                    <a:pt x="107" y="14"/>
                  </a:cubicBezTo>
                  <a:cubicBezTo>
                    <a:pt x="36" y="50"/>
                    <a:pt x="0" y="133"/>
                    <a:pt x="36" y="217"/>
                  </a:cubicBezTo>
                  <a:cubicBezTo>
                    <a:pt x="500" y="1265"/>
                    <a:pt x="1250" y="2169"/>
                    <a:pt x="2179" y="2836"/>
                  </a:cubicBezTo>
                  <a:cubicBezTo>
                    <a:pt x="2215" y="2848"/>
                    <a:pt x="2238" y="2860"/>
                    <a:pt x="2274" y="2860"/>
                  </a:cubicBezTo>
                  <a:cubicBezTo>
                    <a:pt x="2310" y="2860"/>
                    <a:pt x="2357" y="2836"/>
                    <a:pt x="2393" y="2800"/>
                  </a:cubicBezTo>
                  <a:cubicBezTo>
                    <a:pt x="2441" y="2729"/>
                    <a:pt x="2417" y="2634"/>
                    <a:pt x="2357" y="2586"/>
                  </a:cubicBezTo>
                  <a:cubicBezTo>
                    <a:pt x="1465" y="1955"/>
                    <a:pt x="750" y="1086"/>
                    <a:pt x="310" y="86"/>
                  </a:cubicBezTo>
                  <a:cubicBezTo>
                    <a:pt x="283" y="33"/>
                    <a:pt x="22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7201554" y="1509917"/>
              <a:ext cx="108923" cy="128227"/>
            </a:xfrm>
            <a:custGeom>
              <a:avLst/>
              <a:gdLst/>
              <a:ahLst/>
              <a:cxnLst/>
              <a:rect l="l" t="t" r="r" b="b"/>
              <a:pathLst>
                <a:path w="2037" h="2398" extrusionOk="0">
                  <a:moveTo>
                    <a:pt x="176" y="0"/>
                  </a:moveTo>
                  <a:cubicBezTo>
                    <a:pt x="153" y="0"/>
                    <a:pt x="130" y="5"/>
                    <a:pt x="108" y="16"/>
                  </a:cubicBezTo>
                  <a:cubicBezTo>
                    <a:pt x="36" y="52"/>
                    <a:pt x="0" y="136"/>
                    <a:pt x="36" y="219"/>
                  </a:cubicBezTo>
                  <a:cubicBezTo>
                    <a:pt x="453" y="1040"/>
                    <a:pt x="1060" y="1779"/>
                    <a:pt x="1786" y="2362"/>
                  </a:cubicBezTo>
                  <a:cubicBezTo>
                    <a:pt x="1810" y="2386"/>
                    <a:pt x="1846" y="2398"/>
                    <a:pt x="1870" y="2398"/>
                  </a:cubicBezTo>
                  <a:cubicBezTo>
                    <a:pt x="1917" y="2398"/>
                    <a:pt x="1965" y="2374"/>
                    <a:pt x="1989" y="2338"/>
                  </a:cubicBezTo>
                  <a:cubicBezTo>
                    <a:pt x="2036" y="2279"/>
                    <a:pt x="2036" y="2183"/>
                    <a:pt x="1965" y="2136"/>
                  </a:cubicBezTo>
                  <a:cubicBezTo>
                    <a:pt x="1274" y="1576"/>
                    <a:pt x="703" y="874"/>
                    <a:pt x="298" y="76"/>
                  </a:cubicBezTo>
                  <a:cubicBezTo>
                    <a:pt x="273" y="27"/>
                    <a:pt x="226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7160808" y="1551252"/>
              <a:ext cx="104485" cy="112346"/>
            </a:xfrm>
            <a:custGeom>
              <a:avLst/>
              <a:gdLst/>
              <a:ahLst/>
              <a:cxnLst/>
              <a:rect l="l" t="t" r="r" b="b"/>
              <a:pathLst>
                <a:path w="1954" h="2101" extrusionOk="0">
                  <a:moveTo>
                    <a:pt x="176" y="1"/>
                  </a:moveTo>
                  <a:cubicBezTo>
                    <a:pt x="153" y="1"/>
                    <a:pt x="130" y="6"/>
                    <a:pt x="108" y="17"/>
                  </a:cubicBezTo>
                  <a:cubicBezTo>
                    <a:pt x="36" y="65"/>
                    <a:pt x="0" y="148"/>
                    <a:pt x="48" y="220"/>
                  </a:cubicBezTo>
                  <a:cubicBezTo>
                    <a:pt x="453" y="946"/>
                    <a:pt x="1024" y="1589"/>
                    <a:pt x="1703" y="2077"/>
                  </a:cubicBezTo>
                  <a:cubicBezTo>
                    <a:pt x="1727" y="2089"/>
                    <a:pt x="1763" y="2101"/>
                    <a:pt x="1786" y="2101"/>
                  </a:cubicBezTo>
                  <a:cubicBezTo>
                    <a:pt x="1834" y="2101"/>
                    <a:pt x="1882" y="2077"/>
                    <a:pt x="1905" y="2041"/>
                  </a:cubicBezTo>
                  <a:cubicBezTo>
                    <a:pt x="1953" y="1970"/>
                    <a:pt x="1941" y="1887"/>
                    <a:pt x="1870" y="1839"/>
                  </a:cubicBezTo>
                  <a:cubicBezTo>
                    <a:pt x="1239" y="1375"/>
                    <a:pt x="691" y="767"/>
                    <a:pt x="310" y="77"/>
                  </a:cubicBezTo>
                  <a:cubicBezTo>
                    <a:pt x="277" y="28"/>
                    <a:pt x="22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7124500" y="1587078"/>
              <a:ext cx="82829" cy="93737"/>
            </a:xfrm>
            <a:custGeom>
              <a:avLst/>
              <a:gdLst/>
              <a:ahLst/>
              <a:cxnLst/>
              <a:rect l="l" t="t" r="r" b="b"/>
              <a:pathLst>
                <a:path w="1549" h="1753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25" y="50"/>
                    <a:pt x="1" y="133"/>
                    <a:pt x="36" y="217"/>
                  </a:cubicBezTo>
                  <a:cubicBezTo>
                    <a:pt x="310" y="812"/>
                    <a:pt x="751" y="1336"/>
                    <a:pt x="1299" y="1729"/>
                  </a:cubicBezTo>
                  <a:cubicBezTo>
                    <a:pt x="1322" y="1752"/>
                    <a:pt x="1346" y="1752"/>
                    <a:pt x="1382" y="1752"/>
                  </a:cubicBezTo>
                  <a:cubicBezTo>
                    <a:pt x="1430" y="1752"/>
                    <a:pt x="1477" y="1741"/>
                    <a:pt x="1501" y="1693"/>
                  </a:cubicBezTo>
                  <a:cubicBezTo>
                    <a:pt x="1549" y="1621"/>
                    <a:pt x="1537" y="1538"/>
                    <a:pt x="1465" y="1490"/>
                  </a:cubicBezTo>
                  <a:cubicBezTo>
                    <a:pt x="965" y="1133"/>
                    <a:pt x="560" y="645"/>
                    <a:pt x="298" y="86"/>
                  </a:cubicBez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7084396" y="1610339"/>
              <a:ext cx="80904" cy="94646"/>
            </a:xfrm>
            <a:custGeom>
              <a:avLst/>
              <a:gdLst/>
              <a:ahLst/>
              <a:cxnLst/>
              <a:rect l="l" t="t" r="r" b="b"/>
              <a:pathLst>
                <a:path w="1513" h="1770" extrusionOk="0">
                  <a:moveTo>
                    <a:pt x="170" y="0"/>
                  </a:moveTo>
                  <a:cubicBezTo>
                    <a:pt x="154" y="0"/>
                    <a:pt x="137" y="3"/>
                    <a:pt x="120" y="8"/>
                  </a:cubicBezTo>
                  <a:cubicBezTo>
                    <a:pt x="48" y="32"/>
                    <a:pt x="1" y="115"/>
                    <a:pt x="24" y="198"/>
                  </a:cubicBezTo>
                  <a:cubicBezTo>
                    <a:pt x="239" y="829"/>
                    <a:pt x="691" y="1401"/>
                    <a:pt x="1263" y="1746"/>
                  </a:cubicBezTo>
                  <a:cubicBezTo>
                    <a:pt x="1287" y="1758"/>
                    <a:pt x="1310" y="1770"/>
                    <a:pt x="1346" y="1770"/>
                  </a:cubicBezTo>
                  <a:cubicBezTo>
                    <a:pt x="1394" y="1770"/>
                    <a:pt x="1441" y="1746"/>
                    <a:pt x="1465" y="1687"/>
                  </a:cubicBezTo>
                  <a:cubicBezTo>
                    <a:pt x="1513" y="1615"/>
                    <a:pt x="1489" y="1532"/>
                    <a:pt x="1418" y="1484"/>
                  </a:cubicBezTo>
                  <a:cubicBezTo>
                    <a:pt x="906" y="1175"/>
                    <a:pt x="501" y="674"/>
                    <a:pt x="310" y="103"/>
                  </a:cubicBezTo>
                  <a:cubicBezTo>
                    <a:pt x="291" y="37"/>
                    <a:pt x="23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7050013" y="1646379"/>
              <a:ext cx="73899" cy="82829"/>
            </a:xfrm>
            <a:custGeom>
              <a:avLst/>
              <a:gdLst/>
              <a:ahLst/>
              <a:cxnLst/>
              <a:rect l="l" t="t" r="r" b="b"/>
              <a:pathLst>
                <a:path w="1382" h="1549" extrusionOk="0">
                  <a:moveTo>
                    <a:pt x="173" y="0"/>
                  </a:moveTo>
                  <a:cubicBezTo>
                    <a:pt x="154" y="0"/>
                    <a:pt x="136" y="4"/>
                    <a:pt x="120" y="12"/>
                  </a:cubicBezTo>
                  <a:cubicBezTo>
                    <a:pt x="48" y="36"/>
                    <a:pt x="1" y="120"/>
                    <a:pt x="25" y="203"/>
                  </a:cubicBezTo>
                  <a:cubicBezTo>
                    <a:pt x="227" y="762"/>
                    <a:pt x="632" y="1239"/>
                    <a:pt x="1144" y="1536"/>
                  </a:cubicBezTo>
                  <a:cubicBezTo>
                    <a:pt x="1168" y="1548"/>
                    <a:pt x="1191" y="1548"/>
                    <a:pt x="1215" y="1548"/>
                  </a:cubicBezTo>
                  <a:cubicBezTo>
                    <a:pt x="1275" y="1548"/>
                    <a:pt x="1322" y="1524"/>
                    <a:pt x="1346" y="1477"/>
                  </a:cubicBezTo>
                  <a:cubicBezTo>
                    <a:pt x="1382" y="1405"/>
                    <a:pt x="1358" y="1310"/>
                    <a:pt x="1287" y="1274"/>
                  </a:cubicBezTo>
                  <a:cubicBezTo>
                    <a:pt x="834" y="1024"/>
                    <a:pt x="477" y="596"/>
                    <a:pt x="310" y="96"/>
                  </a:cubicBezTo>
                  <a:cubicBezTo>
                    <a:pt x="292" y="41"/>
                    <a:pt x="23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7015630" y="1679104"/>
              <a:ext cx="62456" cy="71760"/>
            </a:xfrm>
            <a:custGeom>
              <a:avLst/>
              <a:gdLst/>
              <a:ahLst/>
              <a:cxnLst/>
              <a:rect l="l" t="t" r="r" b="b"/>
              <a:pathLst>
                <a:path w="1168" h="1342" extrusionOk="0">
                  <a:moveTo>
                    <a:pt x="166" y="0"/>
                  </a:moveTo>
                  <a:cubicBezTo>
                    <a:pt x="150" y="0"/>
                    <a:pt x="135" y="3"/>
                    <a:pt x="120" y="8"/>
                  </a:cubicBezTo>
                  <a:cubicBezTo>
                    <a:pt x="37" y="43"/>
                    <a:pt x="1" y="127"/>
                    <a:pt x="37" y="210"/>
                  </a:cubicBezTo>
                  <a:cubicBezTo>
                    <a:pt x="215" y="651"/>
                    <a:pt x="525" y="1032"/>
                    <a:pt x="918" y="1317"/>
                  </a:cubicBezTo>
                  <a:cubicBezTo>
                    <a:pt x="941" y="1329"/>
                    <a:pt x="965" y="1341"/>
                    <a:pt x="1001" y="1341"/>
                  </a:cubicBezTo>
                  <a:cubicBezTo>
                    <a:pt x="1049" y="1341"/>
                    <a:pt x="1096" y="1317"/>
                    <a:pt x="1120" y="1282"/>
                  </a:cubicBezTo>
                  <a:cubicBezTo>
                    <a:pt x="1168" y="1210"/>
                    <a:pt x="1156" y="1115"/>
                    <a:pt x="1084" y="1067"/>
                  </a:cubicBezTo>
                  <a:cubicBezTo>
                    <a:pt x="751" y="829"/>
                    <a:pt x="465" y="484"/>
                    <a:pt x="310" y="91"/>
                  </a:cubicBezTo>
                  <a:cubicBezTo>
                    <a:pt x="282" y="34"/>
                    <a:pt x="224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6951356" y="1660496"/>
              <a:ext cx="101277" cy="115821"/>
            </a:xfrm>
            <a:custGeom>
              <a:avLst/>
              <a:gdLst/>
              <a:ahLst/>
              <a:cxnLst/>
              <a:rect l="l" t="t" r="r" b="b"/>
              <a:pathLst>
                <a:path w="1894" h="2166" extrusionOk="0">
                  <a:moveTo>
                    <a:pt x="165" y="1"/>
                  </a:moveTo>
                  <a:cubicBezTo>
                    <a:pt x="142" y="1"/>
                    <a:pt x="118" y="7"/>
                    <a:pt x="96" y="22"/>
                  </a:cubicBezTo>
                  <a:cubicBezTo>
                    <a:pt x="24" y="58"/>
                    <a:pt x="0" y="153"/>
                    <a:pt x="36" y="225"/>
                  </a:cubicBezTo>
                  <a:cubicBezTo>
                    <a:pt x="441" y="939"/>
                    <a:pt x="988" y="1606"/>
                    <a:pt x="1631" y="2130"/>
                  </a:cubicBezTo>
                  <a:cubicBezTo>
                    <a:pt x="1667" y="2153"/>
                    <a:pt x="1691" y="2165"/>
                    <a:pt x="1727" y="2165"/>
                  </a:cubicBezTo>
                  <a:cubicBezTo>
                    <a:pt x="1774" y="2165"/>
                    <a:pt x="1810" y="2153"/>
                    <a:pt x="1846" y="2118"/>
                  </a:cubicBezTo>
                  <a:cubicBezTo>
                    <a:pt x="1893" y="2046"/>
                    <a:pt x="1893" y="1951"/>
                    <a:pt x="1822" y="1903"/>
                  </a:cubicBezTo>
                  <a:cubicBezTo>
                    <a:pt x="1215" y="1403"/>
                    <a:pt x="679" y="772"/>
                    <a:pt x="298" y="82"/>
                  </a:cubicBezTo>
                  <a:cubicBezTo>
                    <a:pt x="265" y="33"/>
                    <a:pt x="216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6921412" y="1697713"/>
              <a:ext cx="97480" cy="107266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67" y="0"/>
                  </a:moveTo>
                  <a:cubicBezTo>
                    <a:pt x="142" y="0"/>
                    <a:pt x="118" y="6"/>
                    <a:pt x="96" y="17"/>
                  </a:cubicBezTo>
                  <a:cubicBezTo>
                    <a:pt x="24" y="53"/>
                    <a:pt x="1" y="148"/>
                    <a:pt x="36" y="219"/>
                  </a:cubicBezTo>
                  <a:cubicBezTo>
                    <a:pt x="405" y="910"/>
                    <a:pt x="929" y="1517"/>
                    <a:pt x="1572" y="1969"/>
                  </a:cubicBezTo>
                  <a:cubicBezTo>
                    <a:pt x="1596" y="1993"/>
                    <a:pt x="1632" y="2005"/>
                    <a:pt x="1656" y="2005"/>
                  </a:cubicBezTo>
                  <a:cubicBezTo>
                    <a:pt x="1703" y="2005"/>
                    <a:pt x="1751" y="1981"/>
                    <a:pt x="1775" y="1934"/>
                  </a:cubicBezTo>
                  <a:cubicBezTo>
                    <a:pt x="1822" y="1874"/>
                    <a:pt x="1810" y="1779"/>
                    <a:pt x="1751" y="1731"/>
                  </a:cubicBezTo>
                  <a:cubicBezTo>
                    <a:pt x="1144" y="1303"/>
                    <a:pt x="644" y="731"/>
                    <a:pt x="298" y="76"/>
                  </a:cubicBezTo>
                  <a:cubicBezTo>
                    <a:pt x="274" y="27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6881307" y="1733326"/>
              <a:ext cx="101277" cy="98389"/>
            </a:xfrm>
            <a:custGeom>
              <a:avLst/>
              <a:gdLst/>
              <a:ahLst/>
              <a:cxnLst/>
              <a:rect l="l" t="t" r="r" b="b"/>
              <a:pathLst>
                <a:path w="1894" h="1840" extrusionOk="0">
                  <a:moveTo>
                    <a:pt x="157" y="1"/>
                  </a:moveTo>
                  <a:cubicBezTo>
                    <a:pt x="132" y="1"/>
                    <a:pt x="107" y="6"/>
                    <a:pt x="84" y="18"/>
                  </a:cubicBezTo>
                  <a:cubicBezTo>
                    <a:pt x="24" y="65"/>
                    <a:pt x="1" y="160"/>
                    <a:pt x="36" y="220"/>
                  </a:cubicBezTo>
                  <a:cubicBezTo>
                    <a:pt x="441" y="875"/>
                    <a:pt x="1001" y="1422"/>
                    <a:pt x="1656" y="1815"/>
                  </a:cubicBezTo>
                  <a:cubicBezTo>
                    <a:pt x="1679" y="1827"/>
                    <a:pt x="1703" y="1839"/>
                    <a:pt x="1727" y="1839"/>
                  </a:cubicBezTo>
                  <a:cubicBezTo>
                    <a:pt x="1787" y="1839"/>
                    <a:pt x="1834" y="1803"/>
                    <a:pt x="1858" y="1756"/>
                  </a:cubicBezTo>
                  <a:cubicBezTo>
                    <a:pt x="1894" y="1684"/>
                    <a:pt x="1882" y="1601"/>
                    <a:pt x="1810" y="1553"/>
                  </a:cubicBezTo>
                  <a:cubicBezTo>
                    <a:pt x="1191" y="1196"/>
                    <a:pt x="667" y="684"/>
                    <a:pt x="286" y="65"/>
                  </a:cubicBezTo>
                  <a:cubicBezTo>
                    <a:pt x="262" y="25"/>
                    <a:pt x="210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6795377" y="1721882"/>
              <a:ext cx="150311" cy="134002"/>
            </a:xfrm>
            <a:custGeom>
              <a:avLst/>
              <a:gdLst/>
              <a:ahLst/>
              <a:cxnLst/>
              <a:rect l="l" t="t" r="r" b="b"/>
              <a:pathLst>
                <a:path w="2811" h="2506" extrusionOk="0">
                  <a:moveTo>
                    <a:pt x="184" y="1"/>
                  </a:moveTo>
                  <a:cubicBezTo>
                    <a:pt x="155" y="1"/>
                    <a:pt x="124" y="10"/>
                    <a:pt x="95" y="29"/>
                  </a:cubicBezTo>
                  <a:cubicBezTo>
                    <a:pt x="24" y="77"/>
                    <a:pt x="0" y="160"/>
                    <a:pt x="48" y="232"/>
                  </a:cubicBezTo>
                  <a:cubicBezTo>
                    <a:pt x="679" y="1184"/>
                    <a:pt x="1548" y="1958"/>
                    <a:pt x="2560" y="2482"/>
                  </a:cubicBezTo>
                  <a:cubicBezTo>
                    <a:pt x="2584" y="2494"/>
                    <a:pt x="2608" y="2506"/>
                    <a:pt x="2632" y="2506"/>
                  </a:cubicBezTo>
                  <a:cubicBezTo>
                    <a:pt x="2691" y="2506"/>
                    <a:pt x="2739" y="2470"/>
                    <a:pt x="2762" y="2422"/>
                  </a:cubicBezTo>
                  <a:cubicBezTo>
                    <a:pt x="2810" y="2351"/>
                    <a:pt x="2774" y="2256"/>
                    <a:pt x="2703" y="2220"/>
                  </a:cubicBezTo>
                  <a:cubicBezTo>
                    <a:pt x="1739" y="1720"/>
                    <a:pt x="905" y="970"/>
                    <a:pt x="298" y="65"/>
                  </a:cubicBezTo>
                  <a:cubicBezTo>
                    <a:pt x="269" y="22"/>
                    <a:pt x="228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6728536" y="1656325"/>
              <a:ext cx="38875" cy="43580"/>
            </a:xfrm>
            <a:custGeom>
              <a:avLst/>
              <a:gdLst/>
              <a:ahLst/>
              <a:cxnLst/>
              <a:rect l="l" t="t" r="r" b="b"/>
              <a:pathLst>
                <a:path w="727" h="815" extrusionOk="0">
                  <a:moveTo>
                    <a:pt x="161" y="0"/>
                  </a:moveTo>
                  <a:cubicBezTo>
                    <a:pt x="131" y="0"/>
                    <a:pt x="100" y="10"/>
                    <a:pt x="72" y="29"/>
                  </a:cubicBezTo>
                  <a:cubicBezTo>
                    <a:pt x="12" y="76"/>
                    <a:pt x="0" y="172"/>
                    <a:pt x="48" y="243"/>
                  </a:cubicBezTo>
                  <a:lnTo>
                    <a:pt x="441" y="767"/>
                  </a:lnTo>
                  <a:cubicBezTo>
                    <a:pt x="476" y="803"/>
                    <a:pt x="524" y="815"/>
                    <a:pt x="560" y="815"/>
                  </a:cubicBezTo>
                  <a:cubicBezTo>
                    <a:pt x="595" y="815"/>
                    <a:pt x="631" y="815"/>
                    <a:pt x="655" y="791"/>
                  </a:cubicBezTo>
                  <a:cubicBezTo>
                    <a:pt x="714" y="743"/>
                    <a:pt x="726" y="648"/>
                    <a:pt x="679" y="576"/>
                  </a:cubicBezTo>
                  <a:lnTo>
                    <a:pt x="286" y="65"/>
                  </a:lnTo>
                  <a:cubicBezTo>
                    <a:pt x="250" y="22"/>
                    <a:pt x="206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6899755" y="1576116"/>
              <a:ext cx="38286" cy="53740"/>
            </a:xfrm>
            <a:custGeom>
              <a:avLst/>
              <a:gdLst/>
              <a:ahLst/>
              <a:cxnLst/>
              <a:rect l="l" t="t" r="r" b="b"/>
              <a:pathLst>
                <a:path w="716" h="1005" extrusionOk="0">
                  <a:moveTo>
                    <a:pt x="176" y="0"/>
                  </a:moveTo>
                  <a:cubicBezTo>
                    <a:pt x="153" y="0"/>
                    <a:pt x="130" y="6"/>
                    <a:pt x="108" y="17"/>
                  </a:cubicBezTo>
                  <a:cubicBezTo>
                    <a:pt x="37" y="52"/>
                    <a:pt x="1" y="148"/>
                    <a:pt x="48" y="219"/>
                  </a:cubicBezTo>
                  <a:lnTo>
                    <a:pt x="418" y="922"/>
                  </a:lnTo>
                  <a:cubicBezTo>
                    <a:pt x="441" y="969"/>
                    <a:pt x="489" y="1005"/>
                    <a:pt x="549" y="1005"/>
                  </a:cubicBezTo>
                  <a:cubicBezTo>
                    <a:pt x="572" y="1005"/>
                    <a:pt x="596" y="993"/>
                    <a:pt x="620" y="981"/>
                  </a:cubicBezTo>
                  <a:cubicBezTo>
                    <a:pt x="691" y="945"/>
                    <a:pt x="715" y="862"/>
                    <a:pt x="680" y="779"/>
                  </a:cubicBezTo>
                  <a:lnTo>
                    <a:pt x="310" y="76"/>
                  </a:ln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7204709" y="1388428"/>
              <a:ext cx="29356" cy="49195"/>
            </a:xfrm>
            <a:custGeom>
              <a:avLst/>
              <a:gdLst/>
              <a:ahLst/>
              <a:cxnLst/>
              <a:rect l="l" t="t" r="r" b="b"/>
              <a:pathLst>
                <a:path w="549" h="920" extrusionOk="0">
                  <a:moveTo>
                    <a:pt x="165" y="1"/>
                  </a:moveTo>
                  <a:cubicBezTo>
                    <a:pt x="158" y="1"/>
                    <a:pt x="151" y="1"/>
                    <a:pt x="144" y="2"/>
                  </a:cubicBezTo>
                  <a:cubicBezTo>
                    <a:pt x="60" y="14"/>
                    <a:pt x="1" y="86"/>
                    <a:pt x="13" y="169"/>
                  </a:cubicBezTo>
                  <a:cubicBezTo>
                    <a:pt x="49" y="407"/>
                    <a:pt x="132" y="645"/>
                    <a:pt x="251" y="848"/>
                  </a:cubicBezTo>
                  <a:cubicBezTo>
                    <a:pt x="287" y="884"/>
                    <a:pt x="334" y="919"/>
                    <a:pt x="382" y="919"/>
                  </a:cubicBezTo>
                  <a:cubicBezTo>
                    <a:pt x="406" y="919"/>
                    <a:pt x="441" y="907"/>
                    <a:pt x="453" y="895"/>
                  </a:cubicBezTo>
                  <a:cubicBezTo>
                    <a:pt x="525" y="848"/>
                    <a:pt x="549" y="753"/>
                    <a:pt x="501" y="693"/>
                  </a:cubicBezTo>
                  <a:cubicBezTo>
                    <a:pt x="406" y="526"/>
                    <a:pt x="334" y="324"/>
                    <a:pt x="311" y="133"/>
                  </a:cubicBezTo>
                  <a:cubicBezTo>
                    <a:pt x="300" y="57"/>
                    <a:pt x="239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6680785" y="1823534"/>
              <a:ext cx="194854" cy="120206"/>
            </a:xfrm>
            <a:custGeom>
              <a:avLst/>
              <a:gdLst/>
              <a:ahLst/>
              <a:cxnLst/>
              <a:rect l="l" t="t" r="r" b="b"/>
              <a:pathLst>
                <a:path w="3644" h="2248" extrusionOk="0">
                  <a:moveTo>
                    <a:pt x="167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cubicBezTo>
                    <a:pt x="1000" y="1188"/>
                    <a:pt x="2167" y="1867"/>
                    <a:pt x="3441" y="2236"/>
                  </a:cubicBezTo>
                  <a:cubicBezTo>
                    <a:pt x="3453" y="2248"/>
                    <a:pt x="3465" y="2248"/>
                    <a:pt x="3477" y="2248"/>
                  </a:cubicBezTo>
                  <a:cubicBezTo>
                    <a:pt x="3548" y="2248"/>
                    <a:pt x="3608" y="2200"/>
                    <a:pt x="3620" y="2141"/>
                  </a:cubicBezTo>
                  <a:cubicBezTo>
                    <a:pt x="3643" y="2057"/>
                    <a:pt x="3608" y="1974"/>
                    <a:pt x="3524" y="1950"/>
                  </a:cubicBezTo>
                  <a:cubicBezTo>
                    <a:pt x="2298" y="1605"/>
                    <a:pt x="1179" y="938"/>
                    <a:pt x="274" y="45"/>
                  </a:cubicBezTo>
                  <a:cubicBezTo>
                    <a:pt x="244" y="15"/>
                    <a:pt x="20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6702388" y="1903528"/>
              <a:ext cx="145873" cy="68873"/>
            </a:xfrm>
            <a:custGeom>
              <a:avLst/>
              <a:gdLst/>
              <a:ahLst/>
              <a:cxnLst/>
              <a:rect l="l" t="t" r="r" b="b"/>
              <a:pathLst>
                <a:path w="2728" h="1288" extrusionOk="0">
                  <a:moveTo>
                    <a:pt x="173" y="1"/>
                  </a:moveTo>
                  <a:cubicBezTo>
                    <a:pt x="125" y="1"/>
                    <a:pt x="79" y="27"/>
                    <a:pt x="49" y="73"/>
                  </a:cubicBezTo>
                  <a:cubicBezTo>
                    <a:pt x="1" y="133"/>
                    <a:pt x="13" y="228"/>
                    <a:pt x="84" y="275"/>
                  </a:cubicBezTo>
                  <a:cubicBezTo>
                    <a:pt x="822" y="775"/>
                    <a:pt x="1668" y="1121"/>
                    <a:pt x="2537" y="1287"/>
                  </a:cubicBezTo>
                  <a:lnTo>
                    <a:pt x="2561" y="1287"/>
                  </a:lnTo>
                  <a:cubicBezTo>
                    <a:pt x="2632" y="1287"/>
                    <a:pt x="2692" y="1240"/>
                    <a:pt x="2704" y="1168"/>
                  </a:cubicBezTo>
                  <a:cubicBezTo>
                    <a:pt x="2727" y="1085"/>
                    <a:pt x="2668" y="1014"/>
                    <a:pt x="2585" y="990"/>
                  </a:cubicBezTo>
                  <a:cubicBezTo>
                    <a:pt x="1763" y="835"/>
                    <a:pt x="953" y="502"/>
                    <a:pt x="251" y="25"/>
                  </a:cubicBezTo>
                  <a:cubicBezTo>
                    <a:pt x="226" y="9"/>
                    <a:pt x="199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6695383" y="1953097"/>
              <a:ext cx="116570" cy="65771"/>
            </a:xfrm>
            <a:custGeom>
              <a:avLst/>
              <a:gdLst/>
              <a:ahLst/>
              <a:cxnLst/>
              <a:rect l="l" t="t" r="r" b="b"/>
              <a:pathLst>
                <a:path w="2180" h="1230" extrusionOk="0">
                  <a:moveTo>
                    <a:pt x="172" y="1"/>
                  </a:moveTo>
                  <a:cubicBezTo>
                    <a:pt x="130" y="1"/>
                    <a:pt x="88" y="22"/>
                    <a:pt x="60" y="63"/>
                  </a:cubicBezTo>
                  <a:cubicBezTo>
                    <a:pt x="1" y="122"/>
                    <a:pt x="13" y="218"/>
                    <a:pt x="84" y="265"/>
                  </a:cubicBezTo>
                  <a:cubicBezTo>
                    <a:pt x="644" y="706"/>
                    <a:pt x="1287" y="1027"/>
                    <a:pt x="1977" y="1218"/>
                  </a:cubicBezTo>
                  <a:cubicBezTo>
                    <a:pt x="1989" y="1230"/>
                    <a:pt x="2001" y="1230"/>
                    <a:pt x="2013" y="1230"/>
                  </a:cubicBezTo>
                  <a:cubicBezTo>
                    <a:pt x="2085" y="1230"/>
                    <a:pt x="2144" y="1182"/>
                    <a:pt x="2156" y="1111"/>
                  </a:cubicBezTo>
                  <a:cubicBezTo>
                    <a:pt x="2180" y="1039"/>
                    <a:pt x="2132" y="956"/>
                    <a:pt x="2049" y="932"/>
                  </a:cubicBezTo>
                  <a:cubicBezTo>
                    <a:pt x="1406" y="753"/>
                    <a:pt x="787" y="444"/>
                    <a:pt x="263" y="39"/>
                  </a:cubicBezTo>
                  <a:cubicBezTo>
                    <a:pt x="237" y="13"/>
                    <a:pt x="20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6641911" y="1975984"/>
              <a:ext cx="138868" cy="86839"/>
            </a:xfrm>
            <a:custGeom>
              <a:avLst/>
              <a:gdLst/>
              <a:ahLst/>
              <a:cxnLst/>
              <a:rect l="l" t="t" r="r" b="b"/>
              <a:pathLst>
                <a:path w="2597" h="1624" extrusionOk="0">
                  <a:moveTo>
                    <a:pt x="156" y="0"/>
                  </a:moveTo>
                  <a:cubicBezTo>
                    <a:pt x="121" y="0"/>
                    <a:pt x="87" y="13"/>
                    <a:pt x="60" y="40"/>
                  </a:cubicBezTo>
                  <a:cubicBezTo>
                    <a:pt x="1" y="99"/>
                    <a:pt x="1" y="194"/>
                    <a:pt x="60" y="254"/>
                  </a:cubicBezTo>
                  <a:cubicBezTo>
                    <a:pt x="679" y="921"/>
                    <a:pt x="1513" y="1409"/>
                    <a:pt x="2394" y="1611"/>
                  </a:cubicBezTo>
                  <a:cubicBezTo>
                    <a:pt x="2406" y="1623"/>
                    <a:pt x="2418" y="1623"/>
                    <a:pt x="2430" y="1623"/>
                  </a:cubicBezTo>
                  <a:cubicBezTo>
                    <a:pt x="2501" y="1623"/>
                    <a:pt x="2561" y="1576"/>
                    <a:pt x="2573" y="1504"/>
                  </a:cubicBezTo>
                  <a:cubicBezTo>
                    <a:pt x="2596" y="1421"/>
                    <a:pt x="2549" y="1337"/>
                    <a:pt x="2465" y="1325"/>
                  </a:cubicBezTo>
                  <a:cubicBezTo>
                    <a:pt x="1632" y="1123"/>
                    <a:pt x="858" y="671"/>
                    <a:pt x="275" y="52"/>
                  </a:cubicBezTo>
                  <a:cubicBezTo>
                    <a:pt x="242" y="19"/>
                    <a:pt x="198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6640039" y="2043413"/>
              <a:ext cx="117800" cy="69033"/>
            </a:xfrm>
            <a:custGeom>
              <a:avLst/>
              <a:gdLst/>
              <a:ahLst/>
              <a:cxnLst/>
              <a:rect l="l" t="t" r="r" b="b"/>
              <a:pathLst>
                <a:path w="2203" h="1291" extrusionOk="0">
                  <a:moveTo>
                    <a:pt x="169" y="0"/>
                  </a:moveTo>
                  <a:cubicBezTo>
                    <a:pt x="122" y="0"/>
                    <a:pt x="76" y="22"/>
                    <a:pt x="48" y="64"/>
                  </a:cubicBezTo>
                  <a:cubicBezTo>
                    <a:pt x="0" y="124"/>
                    <a:pt x="12" y="219"/>
                    <a:pt x="72" y="267"/>
                  </a:cubicBezTo>
                  <a:cubicBezTo>
                    <a:pt x="655" y="707"/>
                    <a:pt x="1298" y="1053"/>
                    <a:pt x="1988" y="1279"/>
                  </a:cubicBezTo>
                  <a:cubicBezTo>
                    <a:pt x="2000" y="1291"/>
                    <a:pt x="2024" y="1291"/>
                    <a:pt x="2036" y="1291"/>
                  </a:cubicBezTo>
                  <a:cubicBezTo>
                    <a:pt x="2096" y="1291"/>
                    <a:pt x="2155" y="1255"/>
                    <a:pt x="2179" y="1196"/>
                  </a:cubicBezTo>
                  <a:cubicBezTo>
                    <a:pt x="2203" y="1112"/>
                    <a:pt x="2155" y="1029"/>
                    <a:pt x="2084" y="1005"/>
                  </a:cubicBezTo>
                  <a:cubicBezTo>
                    <a:pt x="1429" y="779"/>
                    <a:pt x="810" y="457"/>
                    <a:pt x="262" y="29"/>
                  </a:cubicBezTo>
                  <a:cubicBezTo>
                    <a:pt x="233" y="10"/>
                    <a:pt x="20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6605657" y="2088116"/>
              <a:ext cx="135660" cy="67643"/>
            </a:xfrm>
            <a:custGeom>
              <a:avLst/>
              <a:gdLst/>
              <a:ahLst/>
              <a:cxnLst/>
              <a:rect l="l" t="t" r="r" b="b"/>
              <a:pathLst>
                <a:path w="2537" h="1265" extrusionOk="0">
                  <a:moveTo>
                    <a:pt x="177" y="1"/>
                  </a:moveTo>
                  <a:cubicBezTo>
                    <a:pt x="127" y="1"/>
                    <a:pt x="78" y="24"/>
                    <a:pt x="48" y="62"/>
                  </a:cubicBezTo>
                  <a:cubicBezTo>
                    <a:pt x="0" y="133"/>
                    <a:pt x="24" y="229"/>
                    <a:pt x="84" y="276"/>
                  </a:cubicBezTo>
                  <a:cubicBezTo>
                    <a:pt x="762" y="752"/>
                    <a:pt x="1548" y="1086"/>
                    <a:pt x="2346" y="1253"/>
                  </a:cubicBezTo>
                  <a:cubicBezTo>
                    <a:pt x="2358" y="1264"/>
                    <a:pt x="2370" y="1264"/>
                    <a:pt x="2381" y="1264"/>
                  </a:cubicBezTo>
                  <a:cubicBezTo>
                    <a:pt x="2453" y="1264"/>
                    <a:pt x="2512" y="1217"/>
                    <a:pt x="2524" y="1145"/>
                  </a:cubicBezTo>
                  <a:cubicBezTo>
                    <a:pt x="2536" y="1062"/>
                    <a:pt x="2489" y="979"/>
                    <a:pt x="2405" y="967"/>
                  </a:cubicBezTo>
                  <a:cubicBezTo>
                    <a:pt x="1643" y="812"/>
                    <a:pt x="905" y="479"/>
                    <a:pt x="262" y="26"/>
                  </a:cubicBezTo>
                  <a:cubicBezTo>
                    <a:pt x="236" y="9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6592930" y="2137791"/>
              <a:ext cx="124163" cy="58713"/>
            </a:xfrm>
            <a:custGeom>
              <a:avLst/>
              <a:gdLst/>
              <a:ahLst/>
              <a:cxnLst/>
              <a:rect l="l" t="t" r="r" b="b"/>
              <a:pathLst>
                <a:path w="2322" h="1098" extrusionOk="0">
                  <a:moveTo>
                    <a:pt x="166" y="1"/>
                  </a:moveTo>
                  <a:cubicBezTo>
                    <a:pt x="117" y="1"/>
                    <a:pt x="70" y="24"/>
                    <a:pt x="48" y="62"/>
                  </a:cubicBezTo>
                  <a:cubicBezTo>
                    <a:pt x="0" y="133"/>
                    <a:pt x="12" y="228"/>
                    <a:pt x="83" y="276"/>
                  </a:cubicBezTo>
                  <a:cubicBezTo>
                    <a:pt x="691" y="693"/>
                    <a:pt x="1393" y="978"/>
                    <a:pt x="2131" y="1097"/>
                  </a:cubicBezTo>
                  <a:lnTo>
                    <a:pt x="2155" y="1097"/>
                  </a:lnTo>
                  <a:cubicBezTo>
                    <a:pt x="2227" y="1097"/>
                    <a:pt x="2286" y="1050"/>
                    <a:pt x="2298" y="978"/>
                  </a:cubicBezTo>
                  <a:cubicBezTo>
                    <a:pt x="2322" y="895"/>
                    <a:pt x="2262" y="824"/>
                    <a:pt x="2179" y="812"/>
                  </a:cubicBezTo>
                  <a:cubicBezTo>
                    <a:pt x="1488" y="693"/>
                    <a:pt x="822" y="419"/>
                    <a:pt x="250" y="26"/>
                  </a:cubicBezTo>
                  <a:cubicBezTo>
                    <a:pt x="224" y="8"/>
                    <a:pt x="19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6577637" y="2191959"/>
              <a:ext cx="128013" cy="61226"/>
            </a:xfrm>
            <a:custGeom>
              <a:avLst/>
              <a:gdLst/>
              <a:ahLst/>
              <a:cxnLst/>
              <a:rect l="l" t="t" r="r" b="b"/>
              <a:pathLst>
                <a:path w="2394" h="1145" extrusionOk="0">
                  <a:moveTo>
                    <a:pt x="169" y="0"/>
                  </a:moveTo>
                  <a:cubicBezTo>
                    <a:pt x="119" y="0"/>
                    <a:pt x="71" y="26"/>
                    <a:pt x="48" y="73"/>
                  </a:cubicBezTo>
                  <a:cubicBezTo>
                    <a:pt x="0" y="144"/>
                    <a:pt x="24" y="239"/>
                    <a:pt x="96" y="275"/>
                  </a:cubicBezTo>
                  <a:cubicBezTo>
                    <a:pt x="738" y="680"/>
                    <a:pt x="1453" y="966"/>
                    <a:pt x="2191" y="1144"/>
                  </a:cubicBezTo>
                  <a:lnTo>
                    <a:pt x="2227" y="1144"/>
                  </a:lnTo>
                  <a:cubicBezTo>
                    <a:pt x="2298" y="1144"/>
                    <a:pt x="2358" y="1096"/>
                    <a:pt x="2370" y="1037"/>
                  </a:cubicBezTo>
                  <a:cubicBezTo>
                    <a:pt x="2393" y="954"/>
                    <a:pt x="2346" y="870"/>
                    <a:pt x="2262" y="858"/>
                  </a:cubicBezTo>
                  <a:cubicBezTo>
                    <a:pt x="1548" y="692"/>
                    <a:pt x="869" y="406"/>
                    <a:pt x="250" y="25"/>
                  </a:cubicBezTo>
                  <a:cubicBezTo>
                    <a:pt x="225" y="8"/>
                    <a:pt x="19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6557906" y="2244576"/>
              <a:ext cx="129938" cy="57590"/>
            </a:xfrm>
            <a:custGeom>
              <a:avLst/>
              <a:gdLst/>
              <a:ahLst/>
              <a:cxnLst/>
              <a:rect l="l" t="t" r="r" b="b"/>
              <a:pathLst>
                <a:path w="2430" h="1077" extrusionOk="0">
                  <a:moveTo>
                    <a:pt x="167" y="1"/>
                  </a:moveTo>
                  <a:cubicBezTo>
                    <a:pt x="122" y="1"/>
                    <a:pt x="76" y="22"/>
                    <a:pt x="48" y="65"/>
                  </a:cubicBezTo>
                  <a:cubicBezTo>
                    <a:pt x="0" y="136"/>
                    <a:pt x="24" y="232"/>
                    <a:pt x="84" y="267"/>
                  </a:cubicBezTo>
                  <a:cubicBezTo>
                    <a:pt x="738" y="708"/>
                    <a:pt x="1477" y="982"/>
                    <a:pt x="2250" y="1077"/>
                  </a:cubicBezTo>
                  <a:lnTo>
                    <a:pt x="2274" y="1077"/>
                  </a:lnTo>
                  <a:cubicBezTo>
                    <a:pt x="2346" y="1077"/>
                    <a:pt x="2405" y="1029"/>
                    <a:pt x="2417" y="946"/>
                  </a:cubicBezTo>
                  <a:cubicBezTo>
                    <a:pt x="2429" y="863"/>
                    <a:pt x="2370" y="791"/>
                    <a:pt x="2286" y="779"/>
                  </a:cubicBezTo>
                  <a:cubicBezTo>
                    <a:pt x="1572" y="684"/>
                    <a:pt x="857" y="422"/>
                    <a:pt x="250" y="29"/>
                  </a:cubicBezTo>
                  <a:cubicBezTo>
                    <a:pt x="226" y="10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6547692" y="2301364"/>
              <a:ext cx="117212" cy="61921"/>
            </a:xfrm>
            <a:custGeom>
              <a:avLst/>
              <a:gdLst/>
              <a:ahLst/>
              <a:cxnLst/>
              <a:rect l="l" t="t" r="r" b="b"/>
              <a:pathLst>
                <a:path w="2192" h="1158" extrusionOk="0">
                  <a:moveTo>
                    <a:pt x="160" y="1"/>
                  </a:moveTo>
                  <a:cubicBezTo>
                    <a:pt x="118" y="1"/>
                    <a:pt x="75" y="22"/>
                    <a:pt x="48" y="63"/>
                  </a:cubicBezTo>
                  <a:cubicBezTo>
                    <a:pt x="1" y="122"/>
                    <a:pt x="13" y="217"/>
                    <a:pt x="72" y="265"/>
                  </a:cubicBezTo>
                  <a:cubicBezTo>
                    <a:pt x="632" y="705"/>
                    <a:pt x="1298" y="1015"/>
                    <a:pt x="2001" y="1158"/>
                  </a:cubicBezTo>
                  <a:lnTo>
                    <a:pt x="2037" y="1158"/>
                  </a:lnTo>
                  <a:cubicBezTo>
                    <a:pt x="2096" y="1158"/>
                    <a:pt x="2168" y="1110"/>
                    <a:pt x="2180" y="1039"/>
                  </a:cubicBezTo>
                  <a:cubicBezTo>
                    <a:pt x="2191" y="955"/>
                    <a:pt x="2144" y="884"/>
                    <a:pt x="2060" y="860"/>
                  </a:cubicBezTo>
                  <a:cubicBezTo>
                    <a:pt x="1406" y="729"/>
                    <a:pt x="775" y="444"/>
                    <a:pt x="251" y="39"/>
                  </a:cubicBezTo>
                  <a:cubicBezTo>
                    <a:pt x="225" y="13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6540046" y="2370664"/>
              <a:ext cx="119778" cy="44863"/>
            </a:xfrm>
            <a:custGeom>
              <a:avLst/>
              <a:gdLst/>
              <a:ahLst/>
              <a:cxnLst/>
              <a:rect l="l" t="t" r="r" b="b"/>
              <a:pathLst>
                <a:path w="2240" h="839" extrusionOk="0">
                  <a:moveTo>
                    <a:pt x="180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25" y="231"/>
                    <a:pt x="96" y="279"/>
                  </a:cubicBezTo>
                  <a:cubicBezTo>
                    <a:pt x="703" y="636"/>
                    <a:pt x="1394" y="826"/>
                    <a:pt x="2096" y="838"/>
                  </a:cubicBezTo>
                  <a:cubicBezTo>
                    <a:pt x="2180" y="838"/>
                    <a:pt x="2239" y="767"/>
                    <a:pt x="2239" y="683"/>
                  </a:cubicBezTo>
                  <a:cubicBezTo>
                    <a:pt x="2239" y="612"/>
                    <a:pt x="2180" y="541"/>
                    <a:pt x="2096" y="541"/>
                  </a:cubicBezTo>
                  <a:cubicBezTo>
                    <a:pt x="1441" y="529"/>
                    <a:pt x="810" y="350"/>
                    <a:pt x="251" y="17"/>
                  </a:cubicBezTo>
                  <a:cubicBezTo>
                    <a:pt x="229" y="6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6541329" y="2417506"/>
              <a:ext cx="105769" cy="38126"/>
            </a:xfrm>
            <a:custGeom>
              <a:avLst/>
              <a:gdLst/>
              <a:ahLst/>
              <a:cxnLst/>
              <a:rect l="l" t="t" r="r" b="b"/>
              <a:pathLst>
                <a:path w="1978" h="713" extrusionOk="0">
                  <a:moveTo>
                    <a:pt x="174" y="0"/>
                  </a:moveTo>
                  <a:cubicBezTo>
                    <a:pt x="120" y="0"/>
                    <a:pt x="73" y="32"/>
                    <a:pt x="48" y="81"/>
                  </a:cubicBezTo>
                  <a:cubicBezTo>
                    <a:pt x="1" y="153"/>
                    <a:pt x="24" y="236"/>
                    <a:pt x="108" y="284"/>
                  </a:cubicBezTo>
                  <a:cubicBezTo>
                    <a:pt x="632" y="569"/>
                    <a:pt x="1215" y="712"/>
                    <a:pt x="1822" y="712"/>
                  </a:cubicBezTo>
                  <a:lnTo>
                    <a:pt x="1834" y="712"/>
                  </a:lnTo>
                  <a:cubicBezTo>
                    <a:pt x="1918" y="712"/>
                    <a:pt x="1977" y="653"/>
                    <a:pt x="1977" y="569"/>
                  </a:cubicBezTo>
                  <a:cubicBezTo>
                    <a:pt x="1977" y="486"/>
                    <a:pt x="1906" y="415"/>
                    <a:pt x="1834" y="415"/>
                  </a:cubicBezTo>
                  <a:lnTo>
                    <a:pt x="1822" y="415"/>
                  </a:lnTo>
                  <a:cubicBezTo>
                    <a:pt x="1275" y="415"/>
                    <a:pt x="727" y="284"/>
                    <a:pt x="251" y="22"/>
                  </a:cubicBezTo>
                  <a:cubicBezTo>
                    <a:pt x="224" y="7"/>
                    <a:pt x="198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6536249" y="2468840"/>
              <a:ext cx="98069" cy="31977"/>
            </a:xfrm>
            <a:custGeom>
              <a:avLst/>
              <a:gdLst/>
              <a:ahLst/>
              <a:cxnLst/>
              <a:rect l="l" t="t" r="r" b="b"/>
              <a:pathLst>
                <a:path w="1834" h="598" extrusionOk="0">
                  <a:moveTo>
                    <a:pt x="168" y="0"/>
                  </a:moveTo>
                  <a:cubicBezTo>
                    <a:pt x="114" y="0"/>
                    <a:pt x="62" y="33"/>
                    <a:pt x="36" y="86"/>
                  </a:cubicBezTo>
                  <a:cubicBezTo>
                    <a:pt x="0" y="157"/>
                    <a:pt x="36" y="252"/>
                    <a:pt x="108" y="276"/>
                  </a:cubicBezTo>
                  <a:cubicBezTo>
                    <a:pt x="560" y="490"/>
                    <a:pt x="1072" y="598"/>
                    <a:pt x="1572" y="598"/>
                  </a:cubicBezTo>
                  <a:lnTo>
                    <a:pt x="1679" y="598"/>
                  </a:lnTo>
                  <a:cubicBezTo>
                    <a:pt x="1763" y="598"/>
                    <a:pt x="1834" y="526"/>
                    <a:pt x="1822" y="443"/>
                  </a:cubicBezTo>
                  <a:cubicBezTo>
                    <a:pt x="1822" y="360"/>
                    <a:pt x="1763" y="300"/>
                    <a:pt x="1679" y="300"/>
                  </a:cubicBezTo>
                  <a:cubicBezTo>
                    <a:pt x="1651" y="301"/>
                    <a:pt x="1624" y="301"/>
                    <a:pt x="1596" y="301"/>
                  </a:cubicBezTo>
                  <a:cubicBezTo>
                    <a:pt x="1124" y="301"/>
                    <a:pt x="654" y="205"/>
                    <a:pt x="227" y="14"/>
                  </a:cubicBezTo>
                  <a:cubicBezTo>
                    <a:pt x="207" y="5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6496787" y="2637545"/>
              <a:ext cx="128013" cy="40906"/>
            </a:xfrm>
            <a:custGeom>
              <a:avLst/>
              <a:gdLst/>
              <a:ahLst/>
              <a:cxnLst/>
              <a:rect l="l" t="t" r="r" b="b"/>
              <a:pathLst>
                <a:path w="2394" h="765" extrusionOk="0">
                  <a:moveTo>
                    <a:pt x="2226" y="0"/>
                  </a:moveTo>
                  <a:cubicBezTo>
                    <a:pt x="2206" y="0"/>
                    <a:pt x="2186" y="5"/>
                    <a:pt x="2167" y="14"/>
                  </a:cubicBezTo>
                  <a:cubicBezTo>
                    <a:pt x="1548" y="312"/>
                    <a:pt x="857" y="467"/>
                    <a:pt x="179" y="467"/>
                  </a:cubicBezTo>
                  <a:lnTo>
                    <a:pt x="155" y="467"/>
                  </a:lnTo>
                  <a:cubicBezTo>
                    <a:pt x="72" y="467"/>
                    <a:pt x="0" y="538"/>
                    <a:pt x="0" y="622"/>
                  </a:cubicBezTo>
                  <a:cubicBezTo>
                    <a:pt x="0" y="705"/>
                    <a:pt x="72" y="764"/>
                    <a:pt x="143" y="764"/>
                  </a:cubicBezTo>
                  <a:lnTo>
                    <a:pt x="179" y="764"/>
                  </a:lnTo>
                  <a:cubicBezTo>
                    <a:pt x="905" y="764"/>
                    <a:pt x="1631" y="598"/>
                    <a:pt x="2286" y="288"/>
                  </a:cubicBezTo>
                  <a:cubicBezTo>
                    <a:pt x="2370" y="252"/>
                    <a:pt x="2393" y="169"/>
                    <a:pt x="2358" y="86"/>
                  </a:cubicBezTo>
                  <a:cubicBezTo>
                    <a:pt x="2331" y="34"/>
                    <a:pt x="2280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6496145" y="2695777"/>
              <a:ext cx="140098" cy="34864"/>
            </a:xfrm>
            <a:custGeom>
              <a:avLst/>
              <a:gdLst/>
              <a:ahLst/>
              <a:cxnLst/>
              <a:rect l="l" t="t" r="r" b="b"/>
              <a:pathLst>
                <a:path w="2620" h="652" extrusionOk="0">
                  <a:moveTo>
                    <a:pt x="2448" y="0"/>
                  </a:moveTo>
                  <a:cubicBezTo>
                    <a:pt x="2430" y="0"/>
                    <a:pt x="2411" y="3"/>
                    <a:pt x="2393" y="9"/>
                  </a:cubicBezTo>
                  <a:cubicBezTo>
                    <a:pt x="1838" y="235"/>
                    <a:pt x="1246" y="356"/>
                    <a:pt x="652" y="356"/>
                  </a:cubicBezTo>
                  <a:cubicBezTo>
                    <a:pt x="494" y="356"/>
                    <a:pt x="336" y="348"/>
                    <a:pt x="179" y="330"/>
                  </a:cubicBezTo>
                  <a:cubicBezTo>
                    <a:pt x="96" y="330"/>
                    <a:pt x="24" y="390"/>
                    <a:pt x="12" y="461"/>
                  </a:cubicBezTo>
                  <a:cubicBezTo>
                    <a:pt x="0" y="545"/>
                    <a:pt x="60" y="628"/>
                    <a:pt x="143" y="628"/>
                  </a:cubicBezTo>
                  <a:cubicBezTo>
                    <a:pt x="310" y="652"/>
                    <a:pt x="477" y="652"/>
                    <a:pt x="643" y="652"/>
                  </a:cubicBezTo>
                  <a:cubicBezTo>
                    <a:pt x="1286" y="652"/>
                    <a:pt x="1917" y="533"/>
                    <a:pt x="2513" y="283"/>
                  </a:cubicBezTo>
                  <a:cubicBezTo>
                    <a:pt x="2584" y="259"/>
                    <a:pt x="2620" y="164"/>
                    <a:pt x="2584" y="92"/>
                  </a:cubicBezTo>
                  <a:cubicBezTo>
                    <a:pt x="2566" y="29"/>
                    <a:pt x="2507" y="0"/>
                    <a:pt x="2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6501866" y="2746148"/>
              <a:ext cx="141381" cy="37965"/>
            </a:xfrm>
            <a:custGeom>
              <a:avLst/>
              <a:gdLst/>
              <a:ahLst/>
              <a:cxnLst/>
              <a:rect l="l" t="t" r="r" b="b"/>
              <a:pathLst>
                <a:path w="2644" h="710" extrusionOk="0">
                  <a:moveTo>
                    <a:pt x="2464" y="0"/>
                  </a:moveTo>
                  <a:cubicBezTo>
                    <a:pt x="2448" y="0"/>
                    <a:pt x="2432" y="2"/>
                    <a:pt x="2417" y="7"/>
                  </a:cubicBezTo>
                  <a:cubicBezTo>
                    <a:pt x="1731" y="271"/>
                    <a:pt x="978" y="413"/>
                    <a:pt x="244" y="413"/>
                  </a:cubicBezTo>
                  <a:cubicBezTo>
                    <a:pt x="214" y="413"/>
                    <a:pt x="185" y="413"/>
                    <a:pt x="155" y="412"/>
                  </a:cubicBezTo>
                  <a:cubicBezTo>
                    <a:pt x="72" y="412"/>
                    <a:pt x="0" y="472"/>
                    <a:pt x="0" y="555"/>
                  </a:cubicBezTo>
                  <a:cubicBezTo>
                    <a:pt x="0" y="638"/>
                    <a:pt x="72" y="698"/>
                    <a:pt x="155" y="710"/>
                  </a:cubicBezTo>
                  <a:lnTo>
                    <a:pt x="250" y="710"/>
                  </a:lnTo>
                  <a:cubicBezTo>
                    <a:pt x="1024" y="710"/>
                    <a:pt x="1798" y="567"/>
                    <a:pt x="2525" y="293"/>
                  </a:cubicBezTo>
                  <a:cubicBezTo>
                    <a:pt x="2596" y="257"/>
                    <a:pt x="2644" y="174"/>
                    <a:pt x="2608" y="91"/>
                  </a:cubicBezTo>
                  <a:cubicBezTo>
                    <a:pt x="2589" y="34"/>
                    <a:pt x="2525" y="0"/>
                    <a:pt x="2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6512026" y="2791493"/>
              <a:ext cx="128067" cy="48018"/>
            </a:xfrm>
            <a:custGeom>
              <a:avLst/>
              <a:gdLst/>
              <a:ahLst/>
              <a:cxnLst/>
              <a:rect l="l" t="t" r="r" b="b"/>
              <a:pathLst>
                <a:path w="2395" h="898" extrusionOk="0">
                  <a:moveTo>
                    <a:pt x="2224" y="0"/>
                  </a:moveTo>
                  <a:cubicBezTo>
                    <a:pt x="2201" y="0"/>
                    <a:pt x="2178" y="6"/>
                    <a:pt x="2156" y="17"/>
                  </a:cubicBezTo>
                  <a:cubicBezTo>
                    <a:pt x="1537" y="362"/>
                    <a:pt x="846" y="564"/>
                    <a:pt x="156" y="600"/>
                  </a:cubicBezTo>
                  <a:cubicBezTo>
                    <a:pt x="72" y="600"/>
                    <a:pt x="1" y="672"/>
                    <a:pt x="13" y="755"/>
                  </a:cubicBezTo>
                  <a:cubicBezTo>
                    <a:pt x="13" y="826"/>
                    <a:pt x="84" y="898"/>
                    <a:pt x="156" y="898"/>
                  </a:cubicBezTo>
                  <a:cubicBezTo>
                    <a:pt x="168" y="898"/>
                    <a:pt x="168" y="898"/>
                    <a:pt x="168" y="886"/>
                  </a:cubicBezTo>
                  <a:cubicBezTo>
                    <a:pt x="906" y="862"/>
                    <a:pt x="1644" y="648"/>
                    <a:pt x="2299" y="279"/>
                  </a:cubicBezTo>
                  <a:cubicBezTo>
                    <a:pt x="2370" y="243"/>
                    <a:pt x="2394" y="148"/>
                    <a:pt x="2358" y="76"/>
                  </a:cubicBezTo>
                  <a:cubicBezTo>
                    <a:pt x="2325" y="27"/>
                    <a:pt x="2276" y="0"/>
                    <a:pt x="2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6525394" y="2833896"/>
              <a:ext cx="122933" cy="52082"/>
            </a:xfrm>
            <a:custGeom>
              <a:avLst/>
              <a:gdLst/>
              <a:ahLst/>
              <a:cxnLst/>
              <a:rect l="l" t="t" r="r" b="b"/>
              <a:pathLst>
                <a:path w="2299" h="974" extrusionOk="0">
                  <a:moveTo>
                    <a:pt x="2132" y="1"/>
                  </a:moveTo>
                  <a:cubicBezTo>
                    <a:pt x="2093" y="1"/>
                    <a:pt x="2055" y="15"/>
                    <a:pt x="2025" y="45"/>
                  </a:cubicBezTo>
                  <a:cubicBezTo>
                    <a:pt x="1604" y="446"/>
                    <a:pt x="1031" y="669"/>
                    <a:pt x="454" y="669"/>
                  </a:cubicBezTo>
                  <a:cubicBezTo>
                    <a:pt x="362" y="669"/>
                    <a:pt x="271" y="664"/>
                    <a:pt x="180" y="652"/>
                  </a:cubicBezTo>
                  <a:cubicBezTo>
                    <a:pt x="172" y="651"/>
                    <a:pt x="165" y="651"/>
                    <a:pt x="158" y="651"/>
                  </a:cubicBezTo>
                  <a:cubicBezTo>
                    <a:pt x="84" y="651"/>
                    <a:pt x="24" y="707"/>
                    <a:pt x="13" y="783"/>
                  </a:cubicBezTo>
                  <a:cubicBezTo>
                    <a:pt x="1" y="867"/>
                    <a:pt x="61" y="938"/>
                    <a:pt x="144" y="950"/>
                  </a:cubicBezTo>
                  <a:cubicBezTo>
                    <a:pt x="239" y="962"/>
                    <a:pt x="346" y="974"/>
                    <a:pt x="453" y="974"/>
                  </a:cubicBezTo>
                  <a:cubicBezTo>
                    <a:pt x="1108" y="974"/>
                    <a:pt x="1751" y="712"/>
                    <a:pt x="2227" y="260"/>
                  </a:cubicBezTo>
                  <a:cubicBezTo>
                    <a:pt x="2287" y="200"/>
                    <a:pt x="2299" y="105"/>
                    <a:pt x="2239" y="45"/>
                  </a:cubicBezTo>
                  <a:cubicBezTo>
                    <a:pt x="2210" y="15"/>
                    <a:pt x="2171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6547692" y="2875605"/>
              <a:ext cx="101277" cy="47965"/>
            </a:xfrm>
            <a:custGeom>
              <a:avLst/>
              <a:gdLst/>
              <a:ahLst/>
              <a:cxnLst/>
              <a:rect l="l" t="t" r="r" b="b"/>
              <a:pathLst>
                <a:path w="1894" h="897" extrusionOk="0">
                  <a:moveTo>
                    <a:pt x="1732" y="1"/>
                  </a:moveTo>
                  <a:cubicBezTo>
                    <a:pt x="1698" y="1"/>
                    <a:pt x="1663" y="13"/>
                    <a:pt x="1632" y="39"/>
                  </a:cubicBezTo>
                  <a:cubicBezTo>
                    <a:pt x="1215" y="372"/>
                    <a:pt x="691" y="575"/>
                    <a:pt x="144" y="599"/>
                  </a:cubicBezTo>
                  <a:cubicBezTo>
                    <a:pt x="72" y="599"/>
                    <a:pt x="1" y="670"/>
                    <a:pt x="13" y="753"/>
                  </a:cubicBezTo>
                  <a:cubicBezTo>
                    <a:pt x="13" y="837"/>
                    <a:pt x="72" y="896"/>
                    <a:pt x="155" y="896"/>
                  </a:cubicBezTo>
                  <a:lnTo>
                    <a:pt x="167" y="896"/>
                  </a:lnTo>
                  <a:cubicBezTo>
                    <a:pt x="763" y="873"/>
                    <a:pt x="1358" y="646"/>
                    <a:pt x="1822" y="265"/>
                  </a:cubicBezTo>
                  <a:cubicBezTo>
                    <a:pt x="1882" y="218"/>
                    <a:pt x="1894" y="122"/>
                    <a:pt x="1846" y="63"/>
                  </a:cubicBezTo>
                  <a:cubicBezTo>
                    <a:pt x="1819" y="22"/>
                    <a:pt x="1777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6566782" y="2911111"/>
              <a:ext cx="86037" cy="49355"/>
            </a:xfrm>
            <a:custGeom>
              <a:avLst/>
              <a:gdLst/>
              <a:ahLst/>
              <a:cxnLst/>
              <a:rect l="l" t="t" r="r" b="b"/>
              <a:pathLst>
                <a:path w="1609" h="923" extrusionOk="0">
                  <a:moveTo>
                    <a:pt x="1445" y="1"/>
                  </a:moveTo>
                  <a:cubicBezTo>
                    <a:pt x="1414" y="1"/>
                    <a:pt x="1383" y="10"/>
                    <a:pt x="1358" y="30"/>
                  </a:cubicBezTo>
                  <a:cubicBezTo>
                    <a:pt x="1001" y="304"/>
                    <a:pt x="572" y="518"/>
                    <a:pt x="132" y="625"/>
                  </a:cubicBezTo>
                  <a:cubicBezTo>
                    <a:pt x="49" y="649"/>
                    <a:pt x="1" y="721"/>
                    <a:pt x="25" y="804"/>
                  </a:cubicBezTo>
                  <a:cubicBezTo>
                    <a:pt x="37" y="875"/>
                    <a:pt x="96" y="923"/>
                    <a:pt x="168" y="923"/>
                  </a:cubicBezTo>
                  <a:cubicBezTo>
                    <a:pt x="179" y="923"/>
                    <a:pt x="191" y="911"/>
                    <a:pt x="203" y="911"/>
                  </a:cubicBezTo>
                  <a:cubicBezTo>
                    <a:pt x="680" y="792"/>
                    <a:pt x="1144" y="566"/>
                    <a:pt x="1537" y="268"/>
                  </a:cubicBezTo>
                  <a:cubicBezTo>
                    <a:pt x="1596" y="220"/>
                    <a:pt x="1608" y="125"/>
                    <a:pt x="1561" y="54"/>
                  </a:cubicBezTo>
                  <a:cubicBezTo>
                    <a:pt x="1533" y="19"/>
                    <a:pt x="1489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6585284" y="2956135"/>
              <a:ext cx="85984" cy="50852"/>
            </a:xfrm>
            <a:custGeom>
              <a:avLst/>
              <a:gdLst/>
              <a:ahLst/>
              <a:cxnLst/>
              <a:rect l="l" t="t" r="r" b="b"/>
              <a:pathLst>
                <a:path w="1608" h="951" extrusionOk="0">
                  <a:moveTo>
                    <a:pt x="1453" y="1"/>
                  </a:moveTo>
                  <a:cubicBezTo>
                    <a:pt x="1414" y="1"/>
                    <a:pt x="1375" y="15"/>
                    <a:pt x="1346" y="45"/>
                  </a:cubicBezTo>
                  <a:cubicBezTo>
                    <a:pt x="1012" y="355"/>
                    <a:pt x="584" y="581"/>
                    <a:pt x="143" y="652"/>
                  </a:cubicBezTo>
                  <a:cubicBezTo>
                    <a:pt x="60" y="676"/>
                    <a:pt x="0" y="748"/>
                    <a:pt x="24" y="831"/>
                  </a:cubicBezTo>
                  <a:cubicBezTo>
                    <a:pt x="36" y="902"/>
                    <a:pt x="95" y="950"/>
                    <a:pt x="167" y="950"/>
                  </a:cubicBezTo>
                  <a:lnTo>
                    <a:pt x="191" y="950"/>
                  </a:lnTo>
                  <a:cubicBezTo>
                    <a:pt x="703" y="855"/>
                    <a:pt x="1179" y="617"/>
                    <a:pt x="1548" y="260"/>
                  </a:cubicBezTo>
                  <a:cubicBezTo>
                    <a:pt x="1608" y="200"/>
                    <a:pt x="1608" y="105"/>
                    <a:pt x="1560" y="45"/>
                  </a:cubicBezTo>
                  <a:cubicBezTo>
                    <a:pt x="1530" y="15"/>
                    <a:pt x="1491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6605015" y="2994261"/>
              <a:ext cx="78337" cy="57269"/>
            </a:xfrm>
            <a:custGeom>
              <a:avLst/>
              <a:gdLst/>
              <a:ahLst/>
              <a:cxnLst/>
              <a:rect l="l" t="t" r="r" b="b"/>
              <a:pathLst>
                <a:path w="1465" h="1071" extrusionOk="0">
                  <a:moveTo>
                    <a:pt x="1294" y="0"/>
                  </a:moveTo>
                  <a:cubicBezTo>
                    <a:pt x="1254" y="0"/>
                    <a:pt x="1216" y="15"/>
                    <a:pt x="1191" y="47"/>
                  </a:cubicBezTo>
                  <a:cubicBezTo>
                    <a:pt x="893" y="380"/>
                    <a:pt x="524" y="630"/>
                    <a:pt x="119" y="773"/>
                  </a:cubicBezTo>
                  <a:cubicBezTo>
                    <a:pt x="36" y="809"/>
                    <a:pt x="0" y="892"/>
                    <a:pt x="24" y="963"/>
                  </a:cubicBezTo>
                  <a:cubicBezTo>
                    <a:pt x="48" y="1035"/>
                    <a:pt x="107" y="1071"/>
                    <a:pt x="167" y="1071"/>
                  </a:cubicBezTo>
                  <a:cubicBezTo>
                    <a:pt x="191" y="1071"/>
                    <a:pt x="203" y="1059"/>
                    <a:pt x="215" y="1059"/>
                  </a:cubicBezTo>
                  <a:cubicBezTo>
                    <a:pt x="679" y="892"/>
                    <a:pt x="1084" y="606"/>
                    <a:pt x="1405" y="249"/>
                  </a:cubicBezTo>
                  <a:cubicBezTo>
                    <a:pt x="1465" y="189"/>
                    <a:pt x="1453" y="94"/>
                    <a:pt x="1393" y="35"/>
                  </a:cubicBezTo>
                  <a:cubicBezTo>
                    <a:pt x="1365" y="12"/>
                    <a:pt x="1329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6611378" y="3024579"/>
              <a:ext cx="92989" cy="62616"/>
            </a:xfrm>
            <a:custGeom>
              <a:avLst/>
              <a:gdLst/>
              <a:ahLst/>
              <a:cxnLst/>
              <a:rect l="l" t="t" r="r" b="b"/>
              <a:pathLst>
                <a:path w="1739" h="1171" extrusionOk="0">
                  <a:moveTo>
                    <a:pt x="1573" y="0"/>
                  </a:moveTo>
                  <a:cubicBezTo>
                    <a:pt x="1532" y="0"/>
                    <a:pt x="1491" y="18"/>
                    <a:pt x="1465" y="51"/>
                  </a:cubicBezTo>
                  <a:cubicBezTo>
                    <a:pt x="1120" y="456"/>
                    <a:pt x="643" y="754"/>
                    <a:pt x="131" y="885"/>
                  </a:cubicBezTo>
                  <a:cubicBezTo>
                    <a:pt x="48" y="896"/>
                    <a:pt x="0" y="980"/>
                    <a:pt x="24" y="1063"/>
                  </a:cubicBezTo>
                  <a:cubicBezTo>
                    <a:pt x="36" y="1135"/>
                    <a:pt x="107" y="1170"/>
                    <a:pt x="167" y="1170"/>
                  </a:cubicBezTo>
                  <a:lnTo>
                    <a:pt x="203" y="1170"/>
                  </a:lnTo>
                  <a:cubicBezTo>
                    <a:pt x="786" y="1027"/>
                    <a:pt x="1310" y="694"/>
                    <a:pt x="1691" y="242"/>
                  </a:cubicBezTo>
                  <a:cubicBezTo>
                    <a:pt x="1739" y="182"/>
                    <a:pt x="1739" y="87"/>
                    <a:pt x="1667" y="39"/>
                  </a:cubicBezTo>
                  <a:cubicBezTo>
                    <a:pt x="1640" y="12"/>
                    <a:pt x="1606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6627259" y="3070352"/>
              <a:ext cx="82187" cy="67750"/>
            </a:xfrm>
            <a:custGeom>
              <a:avLst/>
              <a:gdLst/>
              <a:ahLst/>
              <a:cxnLst/>
              <a:rect l="l" t="t" r="r" b="b"/>
              <a:pathLst>
                <a:path w="1537" h="1267" extrusionOk="0">
                  <a:moveTo>
                    <a:pt x="1373" y="0"/>
                  </a:moveTo>
                  <a:cubicBezTo>
                    <a:pt x="1322" y="0"/>
                    <a:pt x="1272" y="27"/>
                    <a:pt x="1239" y="76"/>
                  </a:cubicBezTo>
                  <a:cubicBezTo>
                    <a:pt x="1001" y="505"/>
                    <a:pt x="596" y="838"/>
                    <a:pt x="132" y="969"/>
                  </a:cubicBezTo>
                  <a:cubicBezTo>
                    <a:pt x="49" y="993"/>
                    <a:pt x="1" y="1076"/>
                    <a:pt x="25" y="1160"/>
                  </a:cubicBezTo>
                  <a:cubicBezTo>
                    <a:pt x="49" y="1219"/>
                    <a:pt x="108" y="1267"/>
                    <a:pt x="168" y="1267"/>
                  </a:cubicBezTo>
                  <a:cubicBezTo>
                    <a:pt x="180" y="1267"/>
                    <a:pt x="203" y="1255"/>
                    <a:pt x="215" y="1255"/>
                  </a:cubicBezTo>
                  <a:cubicBezTo>
                    <a:pt x="751" y="1100"/>
                    <a:pt x="1227" y="719"/>
                    <a:pt x="1501" y="219"/>
                  </a:cubicBezTo>
                  <a:cubicBezTo>
                    <a:pt x="1537" y="148"/>
                    <a:pt x="1513" y="64"/>
                    <a:pt x="1442" y="17"/>
                  </a:cubicBezTo>
                  <a:cubicBezTo>
                    <a:pt x="1420" y="6"/>
                    <a:pt x="1396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6641269" y="3104735"/>
              <a:ext cx="84754" cy="81118"/>
            </a:xfrm>
            <a:custGeom>
              <a:avLst/>
              <a:gdLst/>
              <a:ahLst/>
              <a:cxnLst/>
              <a:rect l="l" t="t" r="r" b="b"/>
              <a:pathLst>
                <a:path w="1585" h="1517" extrusionOk="0">
                  <a:moveTo>
                    <a:pt x="1418" y="0"/>
                  </a:moveTo>
                  <a:cubicBezTo>
                    <a:pt x="1364" y="0"/>
                    <a:pt x="1311" y="27"/>
                    <a:pt x="1287" y="76"/>
                  </a:cubicBezTo>
                  <a:cubicBezTo>
                    <a:pt x="1001" y="564"/>
                    <a:pt x="596" y="969"/>
                    <a:pt x="96" y="1243"/>
                  </a:cubicBezTo>
                  <a:cubicBezTo>
                    <a:pt x="25" y="1279"/>
                    <a:pt x="1" y="1374"/>
                    <a:pt x="49" y="1445"/>
                  </a:cubicBezTo>
                  <a:cubicBezTo>
                    <a:pt x="72" y="1493"/>
                    <a:pt x="120" y="1517"/>
                    <a:pt x="168" y="1517"/>
                  </a:cubicBezTo>
                  <a:cubicBezTo>
                    <a:pt x="203" y="1517"/>
                    <a:pt x="227" y="1517"/>
                    <a:pt x="251" y="1505"/>
                  </a:cubicBezTo>
                  <a:cubicBezTo>
                    <a:pt x="787" y="1195"/>
                    <a:pt x="1227" y="755"/>
                    <a:pt x="1537" y="231"/>
                  </a:cubicBezTo>
                  <a:cubicBezTo>
                    <a:pt x="1584" y="159"/>
                    <a:pt x="1561" y="64"/>
                    <a:pt x="1489" y="17"/>
                  </a:cubicBezTo>
                  <a:cubicBezTo>
                    <a:pt x="1467" y="5"/>
                    <a:pt x="1443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6645119" y="3138422"/>
              <a:ext cx="94914" cy="88176"/>
            </a:xfrm>
            <a:custGeom>
              <a:avLst/>
              <a:gdLst/>
              <a:ahLst/>
              <a:cxnLst/>
              <a:rect l="l" t="t" r="r" b="b"/>
              <a:pathLst>
                <a:path w="1775" h="1649" extrusionOk="0">
                  <a:moveTo>
                    <a:pt x="1603" y="1"/>
                  </a:moveTo>
                  <a:cubicBezTo>
                    <a:pt x="1559" y="1"/>
                    <a:pt x="1517" y="22"/>
                    <a:pt x="1489" y="65"/>
                  </a:cubicBezTo>
                  <a:cubicBezTo>
                    <a:pt x="1120" y="589"/>
                    <a:pt x="643" y="1042"/>
                    <a:pt x="96" y="1363"/>
                  </a:cubicBezTo>
                  <a:cubicBezTo>
                    <a:pt x="24" y="1411"/>
                    <a:pt x="0" y="1506"/>
                    <a:pt x="48" y="1577"/>
                  </a:cubicBezTo>
                  <a:cubicBezTo>
                    <a:pt x="72" y="1625"/>
                    <a:pt x="119" y="1649"/>
                    <a:pt x="167" y="1649"/>
                  </a:cubicBezTo>
                  <a:cubicBezTo>
                    <a:pt x="203" y="1649"/>
                    <a:pt x="227" y="1637"/>
                    <a:pt x="250" y="1625"/>
                  </a:cubicBezTo>
                  <a:cubicBezTo>
                    <a:pt x="834" y="1280"/>
                    <a:pt x="1346" y="791"/>
                    <a:pt x="1727" y="232"/>
                  </a:cubicBezTo>
                  <a:cubicBezTo>
                    <a:pt x="1774" y="160"/>
                    <a:pt x="1762" y="77"/>
                    <a:pt x="1691" y="29"/>
                  </a:cubicBezTo>
                  <a:cubicBezTo>
                    <a:pt x="1662" y="10"/>
                    <a:pt x="1632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6662284" y="3167725"/>
              <a:ext cx="98764" cy="93256"/>
            </a:xfrm>
            <a:custGeom>
              <a:avLst/>
              <a:gdLst/>
              <a:ahLst/>
              <a:cxnLst/>
              <a:rect l="l" t="t" r="r" b="b"/>
              <a:pathLst>
                <a:path w="1847" h="1744" extrusionOk="0">
                  <a:moveTo>
                    <a:pt x="1675" y="1"/>
                  </a:moveTo>
                  <a:cubicBezTo>
                    <a:pt x="1631" y="1"/>
                    <a:pt x="1589" y="22"/>
                    <a:pt x="1561" y="65"/>
                  </a:cubicBezTo>
                  <a:cubicBezTo>
                    <a:pt x="1180" y="624"/>
                    <a:pt x="668" y="1113"/>
                    <a:pt x="96" y="1470"/>
                  </a:cubicBezTo>
                  <a:cubicBezTo>
                    <a:pt x="25" y="1517"/>
                    <a:pt x="1" y="1601"/>
                    <a:pt x="48" y="1672"/>
                  </a:cubicBezTo>
                  <a:cubicBezTo>
                    <a:pt x="72" y="1720"/>
                    <a:pt x="132" y="1744"/>
                    <a:pt x="179" y="1744"/>
                  </a:cubicBezTo>
                  <a:cubicBezTo>
                    <a:pt x="203" y="1744"/>
                    <a:pt x="227" y="1744"/>
                    <a:pt x="251" y="1720"/>
                  </a:cubicBezTo>
                  <a:cubicBezTo>
                    <a:pt x="858" y="1339"/>
                    <a:pt x="1394" y="827"/>
                    <a:pt x="1799" y="232"/>
                  </a:cubicBezTo>
                  <a:cubicBezTo>
                    <a:pt x="1846" y="172"/>
                    <a:pt x="1834" y="77"/>
                    <a:pt x="1763" y="29"/>
                  </a:cubicBezTo>
                  <a:cubicBezTo>
                    <a:pt x="1734" y="10"/>
                    <a:pt x="1704" y="1"/>
                    <a:pt x="1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6734900" y="3268040"/>
              <a:ext cx="83417" cy="78872"/>
            </a:xfrm>
            <a:custGeom>
              <a:avLst/>
              <a:gdLst/>
              <a:ahLst/>
              <a:cxnLst/>
              <a:rect l="l" t="t" r="r" b="b"/>
              <a:pathLst>
                <a:path w="1560" h="1475" extrusionOk="0">
                  <a:moveTo>
                    <a:pt x="1383" y="1"/>
                  </a:moveTo>
                  <a:cubicBezTo>
                    <a:pt x="1332" y="1"/>
                    <a:pt x="1283" y="33"/>
                    <a:pt x="1250" y="82"/>
                  </a:cubicBezTo>
                  <a:cubicBezTo>
                    <a:pt x="1000" y="546"/>
                    <a:pt x="584" y="951"/>
                    <a:pt x="107" y="1189"/>
                  </a:cubicBezTo>
                  <a:cubicBezTo>
                    <a:pt x="36" y="1225"/>
                    <a:pt x="0" y="1320"/>
                    <a:pt x="36" y="1392"/>
                  </a:cubicBezTo>
                  <a:cubicBezTo>
                    <a:pt x="72" y="1439"/>
                    <a:pt x="119" y="1475"/>
                    <a:pt x="179" y="1475"/>
                  </a:cubicBezTo>
                  <a:cubicBezTo>
                    <a:pt x="191" y="1475"/>
                    <a:pt x="214" y="1463"/>
                    <a:pt x="238" y="1463"/>
                  </a:cubicBezTo>
                  <a:cubicBezTo>
                    <a:pt x="774" y="1189"/>
                    <a:pt x="1226" y="749"/>
                    <a:pt x="1512" y="225"/>
                  </a:cubicBezTo>
                  <a:cubicBezTo>
                    <a:pt x="1560" y="142"/>
                    <a:pt x="1524" y="58"/>
                    <a:pt x="1453" y="22"/>
                  </a:cubicBezTo>
                  <a:cubicBezTo>
                    <a:pt x="1430" y="7"/>
                    <a:pt x="1407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6794094" y="3309855"/>
              <a:ext cx="57964" cy="65718"/>
            </a:xfrm>
            <a:custGeom>
              <a:avLst/>
              <a:gdLst/>
              <a:ahLst/>
              <a:cxnLst/>
              <a:rect l="l" t="t" r="r" b="b"/>
              <a:pathLst>
                <a:path w="1084" h="1229" extrusionOk="0">
                  <a:moveTo>
                    <a:pt x="912" y="1"/>
                  </a:moveTo>
                  <a:cubicBezTo>
                    <a:pt x="853" y="1"/>
                    <a:pt x="801" y="36"/>
                    <a:pt x="774" y="98"/>
                  </a:cubicBezTo>
                  <a:cubicBezTo>
                    <a:pt x="631" y="431"/>
                    <a:pt x="393" y="741"/>
                    <a:pt x="84" y="955"/>
                  </a:cubicBezTo>
                  <a:cubicBezTo>
                    <a:pt x="12" y="1003"/>
                    <a:pt x="0" y="1098"/>
                    <a:pt x="48" y="1169"/>
                  </a:cubicBezTo>
                  <a:cubicBezTo>
                    <a:pt x="72" y="1205"/>
                    <a:pt x="119" y="1229"/>
                    <a:pt x="167" y="1229"/>
                  </a:cubicBezTo>
                  <a:cubicBezTo>
                    <a:pt x="203" y="1229"/>
                    <a:pt x="227" y="1217"/>
                    <a:pt x="250" y="1205"/>
                  </a:cubicBezTo>
                  <a:cubicBezTo>
                    <a:pt x="608" y="955"/>
                    <a:pt x="893" y="598"/>
                    <a:pt x="1048" y="205"/>
                  </a:cubicBezTo>
                  <a:cubicBezTo>
                    <a:pt x="1084" y="133"/>
                    <a:pt x="1048" y="38"/>
                    <a:pt x="977" y="14"/>
                  </a:cubicBezTo>
                  <a:cubicBezTo>
                    <a:pt x="955" y="5"/>
                    <a:pt x="933" y="1"/>
                    <a:pt x="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6837406" y="3328089"/>
              <a:ext cx="48393" cy="74861"/>
            </a:xfrm>
            <a:custGeom>
              <a:avLst/>
              <a:gdLst/>
              <a:ahLst/>
              <a:cxnLst/>
              <a:rect l="l" t="t" r="r" b="b"/>
              <a:pathLst>
                <a:path w="905" h="1400" extrusionOk="0">
                  <a:moveTo>
                    <a:pt x="742" y="1"/>
                  </a:moveTo>
                  <a:cubicBezTo>
                    <a:pt x="675" y="1"/>
                    <a:pt x="615" y="43"/>
                    <a:pt x="595" y="102"/>
                  </a:cubicBezTo>
                  <a:cubicBezTo>
                    <a:pt x="488" y="483"/>
                    <a:pt x="298" y="852"/>
                    <a:pt x="48" y="1162"/>
                  </a:cubicBezTo>
                  <a:cubicBezTo>
                    <a:pt x="0" y="1221"/>
                    <a:pt x="12" y="1316"/>
                    <a:pt x="71" y="1364"/>
                  </a:cubicBezTo>
                  <a:cubicBezTo>
                    <a:pt x="107" y="1388"/>
                    <a:pt x="131" y="1400"/>
                    <a:pt x="167" y="1400"/>
                  </a:cubicBezTo>
                  <a:cubicBezTo>
                    <a:pt x="214" y="1400"/>
                    <a:pt x="250" y="1376"/>
                    <a:pt x="286" y="1340"/>
                  </a:cubicBezTo>
                  <a:cubicBezTo>
                    <a:pt x="548" y="1007"/>
                    <a:pt x="762" y="602"/>
                    <a:pt x="881" y="185"/>
                  </a:cubicBezTo>
                  <a:cubicBezTo>
                    <a:pt x="905" y="114"/>
                    <a:pt x="857" y="31"/>
                    <a:pt x="786" y="7"/>
                  </a:cubicBezTo>
                  <a:cubicBezTo>
                    <a:pt x="771" y="3"/>
                    <a:pt x="756" y="1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6869223" y="3363381"/>
              <a:ext cx="42083" cy="56146"/>
            </a:xfrm>
            <a:custGeom>
              <a:avLst/>
              <a:gdLst/>
              <a:ahLst/>
              <a:cxnLst/>
              <a:rect l="l" t="t" r="r" b="b"/>
              <a:pathLst>
                <a:path w="787" h="1050" extrusionOk="0">
                  <a:moveTo>
                    <a:pt x="634" y="0"/>
                  </a:moveTo>
                  <a:cubicBezTo>
                    <a:pt x="560" y="0"/>
                    <a:pt x="499" y="55"/>
                    <a:pt x="489" y="121"/>
                  </a:cubicBezTo>
                  <a:cubicBezTo>
                    <a:pt x="441" y="383"/>
                    <a:pt x="286" y="621"/>
                    <a:pt x="84" y="775"/>
                  </a:cubicBezTo>
                  <a:cubicBezTo>
                    <a:pt x="12" y="823"/>
                    <a:pt x="0" y="918"/>
                    <a:pt x="60" y="990"/>
                  </a:cubicBezTo>
                  <a:cubicBezTo>
                    <a:pt x="84" y="1025"/>
                    <a:pt x="131" y="1049"/>
                    <a:pt x="179" y="1049"/>
                  </a:cubicBezTo>
                  <a:cubicBezTo>
                    <a:pt x="203" y="1049"/>
                    <a:pt x="238" y="1037"/>
                    <a:pt x="262" y="1014"/>
                  </a:cubicBezTo>
                  <a:cubicBezTo>
                    <a:pt x="524" y="811"/>
                    <a:pt x="715" y="514"/>
                    <a:pt x="774" y="180"/>
                  </a:cubicBezTo>
                  <a:cubicBezTo>
                    <a:pt x="786" y="97"/>
                    <a:pt x="739" y="25"/>
                    <a:pt x="655" y="2"/>
                  </a:cubicBezTo>
                  <a:cubicBezTo>
                    <a:pt x="648" y="1"/>
                    <a:pt x="64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6904247" y="3384984"/>
              <a:ext cx="45238" cy="57429"/>
            </a:xfrm>
            <a:custGeom>
              <a:avLst/>
              <a:gdLst/>
              <a:ahLst/>
              <a:cxnLst/>
              <a:rect l="l" t="t" r="r" b="b"/>
              <a:pathLst>
                <a:path w="846" h="1074" extrusionOk="0">
                  <a:moveTo>
                    <a:pt x="669" y="1"/>
                  </a:moveTo>
                  <a:cubicBezTo>
                    <a:pt x="622" y="1"/>
                    <a:pt x="578" y="24"/>
                    <a:pt x="548" y="62"/>
                  </a:cubicBezTo>
                  <a:lnTo>
                    <a:pt x="48" y="848"/>
                  </a:lnTo>
                  <a:cubicBezTo>
                    <a:pt x="0" y="919"/>
                    <a:pt x="24" y="1014"/>
                    <a:pt x="95" y="1050"/>
                  </a:cubicBezTo>
                  <a:cubicBezTo>
                    <a:pt x="119" y="1074"/>
                    <a:pt x="143" y="1074"/>
                    <a:pt x="179" y="1074"/>
                  </a:cubicBezTo>
                  <a:cubicBezTo>
                    <a:pt x="226" y="1074"/>
                    <a:pt x="274" y="1050"/>
                    <a:pt x="298" y="1014"/>
                  </a:cubicBezTo>
                  <a:lnTo>
                    <a:pt x="798" y="229"/>
                  </a:lnTo>
                  <a:cubicBezTo>
                    <a:pt x="846" y="157"/>
                    <a:pt x="822" y="62"/>
                    <a:pt x="750" y="26"/>
                  </a:cubicBezTo>
                  <a:cubicBezTo>
                    <a:pt x="724" y="9"/>
                    <a:pt x="69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6932855" y="3409849"/>
              <a:ext cx="37645" cy="50425"/>
            </a:xfrm>
            <a:custGeom>
              <a:avLst/>
              <a:gdLst/>
              <a:ahLst/>
              <a:cxnLst/>
              <a:rect l="l" t="t" r="r" b="b"/>
              <a:pathLst>
                <a:path w="704" h="943" extrusionOk="0">
                  <a:moveTo>
                    <a:pt x="527" y="1"/>
                  </a:moveTo>
                  <a:cubicBezTo>
                    <a:pt x="477" y="1"/>
                    <a:pt x="429" y="27"/>
                    <a:pt x="406" y="73"/>
                  </a:cubicBezTo>
                  <a:lnTo>
                    <a:pt x="37" y="716"/>
                  </a:lnTo>
                  <a:cubicBezTo>
                    <a:pt x="1" y="788"/>
                    <a:pt x="25" y="883"/>
                    <a:pt x="96" y="918"/>
                  </a:cubicBezTo>
                  <a:cubicBezTo>
                    <a:pt x="120" y="930"/>
                    <a:pt x="144" y="942"/>
                    <a:pt x="168" y="942"/>
                  </a:cubicBezTo>
                  <a:cubicBezTo>
                    <a:pt x="227" y="942"/>
                    <a:pt x="275" y="918"/>
                    <a:pt x="299" y="871"/>
                  </a:cubicBezTo>
                  <a:lnTo>
                    <a:pt x="668" y="228"/>
                  </a:lnTo>
                  <a:cubicBezTo>
                    <a:pt x="703" y="156"/>
                    <a:pt x="680" y="61"/>
                    <a:pt x="608" y="26"/>
                  </a:cubicBezTo>
                  <a:cubicBezTo>
                    <a:pt x="583" y="9"/>
                    <a:pt x="555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6974243" y="3429313"/>
              <a:ext cx="29998" cy="55772"/>
            </a:xfrm>
            <a:custGeom>
              <a:avLst/>
              <a:gdLst/>
              <a:ahLst/>
              <a:cxnLst/>
              <a:rect l="l" t="t" r="r" b="b"/>
              <a:pathLst>
                <a:path w="561" h="1043" extrusionOk="0">
                  <a:moveTo>
                    <a:pt x="397" y="1"/>
                  </a:moveTo>
                  <a:cubicBezTo>
                    <a:pt x="330" y="1"/>
                    <a:pt x="271" y="43"/>
                    <a:pt x="251" y="102"/>
                  </a:cubicBezTo>
                  <a:lnTo>
                    <a:pt x="25" y="840"/>
                  </a:lnTo>
                  <a:cubicBezTo>
                    <a:pt x="1" y="924"/>
                    <a:pt x="49" y="1007"/>
                    <a:pt x="132" y="1031"/>
                  </a:cubicBezTo>
                  <a:cubicBezTo>
                    <a:pt x="144" y="1031"/>
                    <a:pt x="156" y="1043"/>
                    <a:pt x="168" y="1043"/>
                  </a:cubicBezTo>
                  <a:cubicBezTo>
                    <a:pt x="239" y="1043"/>
                    <a:pt x="299" y="995"/>
                    <a:pt x="310" y="935"/>
                  </a:cubicBezTo>
                  <a:lnTo>
                    <a:pt x="537" y="197"/>
                  </a:lnTo>
                  <a:cubicBezTo>
                    <a:pt x="560" y="114"/>
                    <a:pt x="513" y="31"/>
                    <a:pt x="441" y="7"/>
                  </a:cubicBezTo>
                  <a:cubicBezTo>
                    <a:pt x="427" y="3"/>
                    <a:pt x="412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7018197" y="3446531"/>
              <a:ext cx="23581" cy="52563"/>
            </a:xfrm>
            <a:custGeom>
              <a:avLst/>
              <a:gdLst/>
              <a:ahLst/>
              <a:cxnLst/>
              <a:rect l="l" t="t" r="r" b="b"/>
              <a:pathLst>
                <a:path w="441" h="983" extrusionOk="0">
                  <a:moveTo>
                    <a:pt x="273" y="1"/>
                  </a:moveTo>
                  <a:cubicBezTo>
                    <a:pt x="206" y="1"/>
                    <a:pt x="152" y="55"/>
                    <a:pt x="131" y="125"/>
                  </a:cubicBezTo>
                  <a:lnTo>
                    <a:pt x="12" y="816"/>
                  </a:lnTo>
                  <a:cubicBezTo>
                    <a:pt x="0" y="887"/>
                    <a:pt x="48" y="971"/>
                    <a:pt x="131" y="983"/>
                  </a:cubicBezTo>
                  <a:lnTo>
                    <a:pt x="155" y="983"/>
                  </a:lnTo>
                  <a:cubicBezTo>
                    <a:pt x="227" y="983"/>
                    <a:pt x="286" y="935"/>
                    <a:pt x="298" y="864"/>
                  </a:cubicBezTo>
                  <a:lnTo>
                    <a:pt x="429" y="173"/>
                  </a:lnTo>
                  <a:cubicBezTo>
                    <a:pt x="441" y="90"/>
                    <a:pt x="393" y="18"/>
                    <a:pt x="310" y="6"/>
                  </a:cubicBezTo>
                  <a:cubicBezTo>
                    <a:pt x="297" y="3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7048141" y="3454498"/>
              <a:ext cx="33153" cy="78979"/>
            </a:xfrm>
            <a:custGeom>
              <a:avLst/>
              <a:gdLst/>
              <a:ahLst/>
              <a:cxnLst/>
              <a:rect l="l" t="t" r="r" b="b"/>
              <a:pathLst>
                <a:path w="620" h="1477" extrusionOk="0">
                  <a:moveTo>
                    <a:pt x="464" y="0"/>
                  </a:moveTo>
                  <a:cubicBezTo>
                    <a:pt x="381" y="0"/>
                    <a:pt x="310" y="72"/>
                    <a:pt x="310" y="155"/>
                  </a:cubicBezTo>
                  <a:cubicBezTo>
                    <a:pt x="321" y="536"/>
                    <a:pt x="226" y="917"/>
                    <a:pt x="36" y="1250"/>
                  </a:cubicBezTo>
                  <a:cubicBezTo>
                    <a:pt x="0" y="1322"/>
                    <a:pt x="24" y="1417"/>
                    <a:pt x="95" y="1453"/>
                  </a:cubicBezTo>
                  <a:cubicBezTo>
                    <a:pt x="119" y="1465"/>
                    <a:pt x="143" y="1477"/>
                    <a:pt x="167" y="1477"/>
                  </a:cubicBezTo>
                  <a:cubicBezTo>
                    <a:pt x="214" y="1477"/>
                    <a:pt x="274" y="1453"/>
                    <a:pt x="298" y="1405"/>
                  </a:cubicBezTo>
                  <a:cubicBezTo>
                    <a:pt x="512" y="1012"/>
                    <a:pt x="619" y="584"/>
                    <a:pt x="607" y="143"/>
                  </a:cubicBezTo>
                  <a:cubicBezTo>
                    <a:pt x="607" y="60"/>
                    <a:pt x="54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7082471" y="3474123"/>
              <a:ext cx="24918" cy="55558"/>
            </a:xfrm>
            <a:custGeom>
              <a:avLst/>
              <a:gdLst/>
              <a:ahLst/>
              <a:cxnLst/>
              <a:rect l="l" t="t" r="r" b="b"/>
              <a:pathLst>
                <a:path w="466" h="1039" extrusionOk="0">
                  <a:moveTo>
                    <a:pt x="329" y="1"/>
                  </a:moveTo>
                  <a:cubicBezTo>
                    <a:pt x="323" y="1"/>
                    <a:pt x="317" y="1"/>
                    <a:pt x="311" y="2"/>
                  </a:cubicBezTo>
                  <a:cubicBezTo>
                    <a:pt x="227" y="2"/>
                    <a:pt x="168" y="74"/>
                    <a:pt x="168" y="157"/>
                  </a:cubicBezTo>
                  <a:cubicBezTo>
                    <a:pt x="168" y="383"/>
                    <a:pt x="120" y="621"/>
                    <a:pt x="37" y="824"/>
                  </a:cubicBezTo>
                  <a:cubicBezTo>
                    <a:pt x="1" y="907"/>
                    <a:pt x="37" y="990"/>
                    <a:pt x="108" y="1026"/>
                  </a:cubicBezTo>
                  <a:cubicBezTo>
                    <a:pt x="132" y="1038"/>
                    <a:pt x="144" y="1038"/>
                    <a:pt x="168" y="1038"/>
                  </a:cubicBezTo>
                  <a:cubicBezTo>
                    <a:pt x="227" y="1038"/>
                    <a:pt x="275" y="1002"/>
                    <a:pt x="311" y="955"/>
                  </a:cubicBezTo>
                  <a:cubicBezTo>
                    <a:pt x="418" y="693"/>
                    <a:pt x="465" y="419"/>
                    <a:pt x="465" y="145"/>
                  </a:cubicBezTo>
                  <a:cubicBezTo>
                    <a:pt x="465" y="68"/>
                    <a:pt x="40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7123859" y="3488774"/>
              <a:ext cx="25560" cy="52991"/>
            </a:xfrm>
            <a:custGeom>
              <a:avLst/>
              <a:gdLst/>
              <a:ahLst/>
              <a:cxnLst/>
              <a:rect l="l" t="t" r="r" b="b"/>
              <a:pathLst>
                <a:path w="478" h="991" extrusionOk="0">
                  <a:moveTo>
                    <a:pt x="321" y="0"/>
                  </a:moveTo>
                  <a:cubicBezTo>
                    <a:pt x="247" y="0"/>
                    <a:pt x="178" y="46"/>
                    <a:pt x="168" y="121"/>
                  </a:cubicBezTo>
                  <a:lnTo>
                    <a:pt x="13" y="800"/>
                  </a:lnTo>
                  <a:cubicBezTo>
                    <a:pt x="1" y="883"/>
                    <a:pt x="48" y="966"/>
                    <a:pt x="132" y="978"/>
                  </a:cubicBezTo>
                  <a:cubicBezTo>
                    <a:pt x="144" y="978"/>
                    <a:pt x="156" y="990"/>
                    <a:pt x="168" y="990"/>
                  </a:cubicBezTo>
                  <a:cubicBezTo>
                    <a:pt x="227" y="990"/>
                    <a:pt x="299" y="943"/>
                    <a:pt x="310" y="871"/>
                  </a:cubicBezTo>
                  <a:lnTo>
                    <a:pt x="453" y="181"/>
                  </a:lnTo>
                  <a:cubicBezTo>
                    <a:pt x="477" y="97"/>
                    <a:pt x="429" y="26"/>
                    <a:pt x="346" y="2"/>
                  </a:cubicBezTo>
                  <a:cubicBezTo>
                    <a:pt x="338" y="1"/>
                    <a:pt x="329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7171609" y="3488239"/>
              <a:ext cx="17272" cy="55451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79" y="0"/>
                  </a:moveTo>
                  <a:cubicBezTo>
                    <a:pt x="96" y="0"/>
                    <a:pt x="25" y="72"/>
                    <a:pt x="25" y="155"/>
                  </a:cubicBezTo>
                  <a:lnTo>
                    <a:pt x="1" y="893"/>
                  </a:lnTo>
                  <a:cubicBezTo>
                    <a:pt x="1" y="965"/>
                    <a:pt x="60" y="1036"/>
                    <a:pt x="144" y="1036"/>
                  </a:cubicBezTo>
                  <a:cubicBezTo>
                    <a:pt x="227" y="1036"/>
                    <a:pt x="287" y="976"/>
                    <a:pt x="298" y="893"/>
                  </a:cubicBezTo>
                  <a:lnTo>
                    <a:pt x="322" y="155"/>
                  </a:lnTo>
                  <a:cubicBezTo>
                    <a:pt x="322" y="72"/>
                    <a:pt x="263" y="12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7209201" y="3492624"/>
              <a:ext cx="19143" cy="48500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193" y="0"/>
                  </a:moveTo>
                  <a:cubicBezTo>
                    <a:pt x="120" y="0"/>
                    <a:pt x="60" y="56"/>
                    <a:pt x="60" y="132"/>
                  </a:cubicBezTo>
                  <a:lnTo>
                    <a:pt x="12" y="752"/>
                  </a:lnTo>
                  <a:cubicBezTo>
                    <a:pt x="0" y="835"/>
                    <a:pt x="60" y="906"/>
                    <a:pt x="143" y="906"/>
                  </a:cubicBezTo>
                  <a:lnTo>
                    <a:pt x="155" y="906"/>
                  </a:lnTo>
                  <a:cubicBezTo>
                    <a:pt x="238" y="906"/>
                    <a:pt x="298" y="847"/>
                    <a:pt x="310" y="775"/>
                  </a:cubicBezTo>
                  <a:lnTo>
                    <a:pt x="357" y="156"/>
                  </a:lnTo>
                  <a:cubicBezTo>
                    <a:pt x="357" y="73"/>
                    <a:pt x="298" y="2"/>
                    <a:pt x="215" y="2"/>
                  </a:cubicBezTo>
                  <a:cubicBezTo>
                    <a:pt x="207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7255027" y="3497704"/>
              <a:ext cx="17860" cy="47858"/>
            </a:xfrm>
            <a:custGeom>
              <a:avLst/>
              <a:gdLst/>
              <a:ahLst/>
              <a:cxnLst/>
              <a:rect l="l" t="t" r="r" b="b"/>
              <a:pathLst>
                <a:path w="334" h="895" extrusionOk="0">
                  <a:moveTo>
                    <a:pt x="173" y="0"/>
                  </a:moveTo>
                  <a:cubicBezTo>
                    <a:pt x="98" y="0"/>
                    <a:pt x="36" y="67"/>
                    <a:pt x="36" y="145"/>
                  </a:cubicBezTo>
                  <a:lnTo>
                    <a:pt x="12" y="740"/>
                  </a:lnTo>
                  <a:cubicBezTo>
                    <a:pt x="1" y="811"/>
                    <a:pt x="72" y="883"/>
                    <a:pt x="155" y="895"/>
                  </a:cubicBezTo>
                  <a:cubicBezTo>
                    <a:pt x="239" y="895"/>
                    <a:pt x="298" y="823"/>
                    <a:pt x="310" y="752"/>
                  </a:cubicBezTo>
                  <a:lnTo>
                    <a:pt x="334" y="157"/>
                  </a:lnTo>
                  <a:cubicBezTo>
                    <a:pt x="334" y="73"/>
                    <a:pt x="274" y="2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7305344" y="3491341"/>
              <a:ext cx="19143" cy="48500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193" y="0"/>
                  </a:moveTo>
                  <a:cubicBezTo>
                    <a:pt x="119" y="0"/>
                    <a:pt x="59" y="56"/>
                    <a:pt x="48" y="133"/>
                  </a:cubicBezTo>
                  <a:lnTo>
                    <a:pt x="0" y="752"/>
                  </a:lnTo>
                  <a:cubicBezTo>
                    <a:pt x="0" y="835"/>
                    <a:pt x="60" y="907"/>
                    <a:pt x="143" y="907"/>
                  </a:cubicBezTo>
                  <a:lnTo>
                    <a:pt x="155" y="907"/>
                  </a:lnTo>
                  <a:cubicBezTo>
                    <a:pt x="226" y="907"/>
                    <a:pt x="298" y="847"/>
                    <a:pt x="298" y="776"/>
                  </a:cubicBezTo>
                  <a:lnTo>
                    <a:pt x="345" y="156"/>
                  </a:lnTo>
                  <a:cubicBezTo>
                    <a:pt x="357" y="73"/>
                    <a:pt x="298" y="2"/>
                    <a:pt x="214" y="2"/>
                  </a:cubicBezTo>
                  <a:cubicBezTo>
                    <a:pt x="207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7358817" y="3491341"/>
              <a:ext cx="19143" cy="44703"/>
            </a:xfrm>
            <a:custGeom>
              <a:avLst/>
              <a:gdLst/>
              <a:ahLst/>
              <a:cxnLst/>
              <a:rect l="l" t="t" r="r" b="b"/>
              <a:pathLst>
                <a:path w="358" h="836" extrusionOk="0">
                  <a:moveTo>
                    <a:pt x="173" y="0"/>
                  </a:moveTo>
                  <a:cubicBezTo>
                    <a:pt x="167" y="0"/>
                    <a:pt x="161" y="1"/>
                    <a:pt x="155" y="2"/>
                  </a:cubicBezTo>
                  <a:cubicBezTo>
                    <a:pt x="72" y="2"/>
                    <a:pt x="0" y="73"/>
                    <a:pt x="12" y="156"/>
                  </a:cubicBezTo>
                  <a:lnTo>
                    <a:pt x="60" y="704"/>
                  </a:lnTo>
                  <a:cubicBezTo>
                    <a:pt x="60" y="776"/>
                    <a:pt x="131" y="835"/>
                    <a:pt x="203" y="835"/>
                  </a:cubicBezTo>
                  <a:lnTo>
                    <a:pt x="215" y="835"/>
                  </a:lnTo>
                  <a:cubicBezTo>
                    <a:pt x="298" y="823"/>
                    <a:pt x="357" y="752"/>
                    <a:pt x="357" y="680"/>
                  </a:cubicBezTo>
                  <a:lnTo>
                    <a:pt x="310" y="133"/>
                  </a:lnTo>
                  <a:cubicBezTo>
                    <a:pt x="299" y="56"/>
                    <a:pt x="238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7395071" y="3472946"/>
              <a:ext cx="15988" cy="61814"/>
            </a:xfrm>
            <a:custGeom>
              <a:avLst/>
              <a:gdLst/>
              <a:ahLst/>
              <a:cxnLst/>
              <a:rect l="l" t="t" r="r" b="b"/>
              <a:pathLst>
                <a:path w="299" h="115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lnTo>
                    <a:pt x="1" y="1012"/>
                  </a:lnTo>
                  <a:cubicBezTo>
                    <a:pt x="1" y="1084"/>
                    <a:pt x="60" y="1155"/>
                    <a:pt x="144" y="1155"/>
                  </a:cubicBezTo>
                  <a:cubicBezTo>
                    <a:pt x="227" y="1155"/>
                    <a:pt x="299" y="1084"/>
                    <a:pt x="299" y="1012"/>
                  </a:cubicBezTo>
                  <a:lnTo>
                    <a:pt x="299" y="143"/>
                  </a:ln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418652" y="3473855"/>
              <a:ext cx="28073" cy="44970"/>
            </a:xfrm>
            <a:custGeom>
              <a:avLst/>
              <a:gdLst/>
              <a:ahLst/>
              <a:cxnLst/>
              <a:rect l="l" t="t" r="r" b="b"/>
              <a:pathLst>
                <a:path w="525" h="841" extrusionOk="0">
                  <a:moveTo>
                    <a:pt x="164" y="0"/>
                  </a:moveTo>
                  <a:cubicBezTo>
                    <a:pt x="149" y="0"/>
                    <a:pt x="134" y="2"/>
                    <a:pt x="120" y="7"/>
                  </a:cubicBezTo>
                  <a:cubicBezTo>
                    <a:pt x="36" y="31"/>
                    <a:pt x="0" y="126"/>
                    <a:pt x="24" y="198"/>
                  </a:cubicBezTo>
                  <a:lnTo>
                    <a:pt x="215" y="745"/>
                  </a:lnTo>
                  <a:cubicBezTo>
                    <a:pt x="239" y="805"/>
                    <a:pt x="298" y="841"/>
                    <a:pt x="358" y="841"/>
                  </a:cubicBezTo>
                  <a:cubicBezTo>
                    <a:pt x="370" y="841"/>
                    <a:pt x="393" y="841"/>
                    <a:pt x="405" y="829"/>
                  </a:cubicBezTo>
                  <a:cubicBezTo>
                    <a:pt x="477" y="805"/>
                    <a:pt x="524" y="722"/>
                    <a:pt x="489" y="638"/>
                  </a:cubicBezTo>
                  <a:lnTo>
                    <a:pt x="298" y="102"/>
                  </a:lnTo>
                  <a:cubicBezTo>
                    <a:pt x="279" y="36"/>
                    <a:pt x="22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7542174" y="3416212"/>
              <a:ext cx="30586" cy="29410"/>
            </a:xfrm>
            <a:custGeom>
              <a:avLst/>
              <a:gdLst/>
              <a:ahLst/>
              <a:cxnLst/>
              <a:rect l="l" t="t" r="r" b="b"/>
              <a:pathLst>
                <a:path w="572" h="550" extrusionOk="0">
                  <a:moveTo>
                    <a:pt x="169" y="1"/>
                  </a:moveTo>
                  <a:cubicBezTo>
                    <a:pt x="119" y="1"/>
                    <a:pt x="71" y="27"/>
                    <a:pt x="48" y="73"/>
                  </a:cubicBezTo>
                  <a:cubicBezTo>
                    <a:pt x="0" y="145"/>
                    <a:pt x="24" y="240"/>
                    <a:pt x="96" y="276"/>
                  </a:cubicBezTo>
                  <a:cubicBezTo>
                    <a:pt x="167" y="323"/>
                    <a:pt x="226" y="383"/>
                    <a:pt x="262" y="454"/>
                  </a:cubicBezTo>
                  <a:cubicBezTo>
                    <a:pt x="286" y="514"/>
                    <a:pt x="346" y="549"/>
                    <a:pt x="393" y="549"/>
                  </a:cubicBezTo>
                  <a:cubicBezTo>
                    <a:pt x="417" y="549"/>
                    <a:pt x="441" y="538"/>
                    <a:pt x="465" y="538"/>
                  </a:cubicBezTo>
                  <a:cubicBezTo>
                    <a:pt x="536" y="502"/>
                    <a:pt x="572" y="407"/>
                    <a:pt x="536" y="335"/>
                  </a:cubicBezTo>
                  <a:cubicBezTo>
                    <a:pt x="477" y="204"/>
                    <a:pt x="369" y="97"/>
                    <a:pt x="250" y="26"/>
                  </a:cubicBezTo>
                  <a:cubicBezTo>
                    <a:pt x="225" y="9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7575915" y="3383113"/>
              <a:ext cx="33795" cy="43420"/>
            </a:xfrm>
            <a:custGeom>
              <a:avLst/>
              <a:gdLst/>
              <a:ahLst/>
              <a:cxnLst/>
              <a:rect l="l" t="t" r="r" b="b"/>
              <a:pathLst>
                <a:path w="632" h="812" extrusionOk="0">
                  <a:moveTo>
                    <a:pt x="174" y="1"/>
                  </a:moveTo>
                  <a:cubicBezTo>
                    <a:pt x="148" y="1"/>
                    <a:pt x="121" y="9"/>
                    <a:pt x="96" y="25"/>
                  </a:cubicBezTo>
                  <a:cubicBezTo>
                    <a:pt x="24" y="61"/>
                    <a:pt x="0" y="156"/>
                    <a:pt x="36" y="228"/>
                  </a:cubicBezTo>
                  <a:lnTo>
                    <a:pt x="334" y="740"/>
                  </a:lnTo>
                  <a:cubicBezTo>
                    <a:pt x="357" y="787"/>
                    <a:pt x="405" y="811"/>
                    <a:pt x="465" y="811"/>
                  </a:cubicBezTo>
                  <a:cubicBezTo>
                    <a:pt x="488" y="811"/>
                    <a:pt x="512" y="811"/>
                    <a:pt x="536" y="799"/>
                  </a:cubicBezTo>
                  <a:cubicBezTo>
                    <a:pt x="608" y="752"/>
                    <a:pt x="631" y="668"/>
                    <a:pt x="584" y="597"/>
                  </a:cubicBezTo>
                  <a:lnTo>
                    <a:pt x="298" y="73"/>
                  </a:lnTo>
                  <a:cubicBezTo>
                    <a:pt x="267" y="27"/>
                    <a:pt x="222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7598801" y="3361242"/>
              <a:ext cx="31281" cy="34062"/>
            </a:xfrm>
            <a:custGeom>
              <a:avLst/>
              <a:gdLst/>
              <a:ahLst/>
              <a:cxnLst/>
              <a:rect l="l" t="t" r="r" b="b"/>
              <a:pathLst>
                <a:path w="585" h="637" extrusionOk="0">
                  <a:moveTo>
                    <a:pt x="176" y="0"/>
                  </a:moveTo>
                  <a:cubicBezTo>
                    <a:pt x="132" y="0"/>
                    <a:pt x="88" y="19"/>
                    <a:pt x="60" y="53"/>
                  </a:cubicBezTo>
                  <a:cubicBezTo>
                    <a:pt x="1" y="125"/>
                    <a:pt x="25" y="220"/>
                    <a:pt x="84" y="268"/>
                  </a:cubicBezTo>
                  <a:cubicBezTo>
                    <a:pt x="180" y="327"/>
                    <a:pt x="239" y="434"/>
                    <a:pt x="275" y="542"/>
                  </a:cubicBezTo>
                  <a:cubicBezTo>
                    <a:pt x="299" y="601"/>
                    <a:pt x="358" y="637"/>
                    <a:pt x="418" y="637"/>
                  </a:cubicBezTo>
                  <a:lnTo>
                    <a:pt x="465" y="637"/>
                  </a:lnTo>
                  <a:cubicBezTo>
                    <a:pt x="549" y="601"/>
                    <a:pt x="584" y="518"/>
                    <a:pt x="561" y="446"/>
                  </a:cubicBezTo>
                  <a:cubicBezTo>
                    <a:pt x="513" y="280"/>
                    <a:pt x="406" y="137"/>
                    <a:pt x="263" y="30"/>
                  </a:cubicBezTo>
                  <a:cubicBezTo>
                    <a:pt x="238" y="10"/>
                    <a:pt x="20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7625538" y="3313598"/>
              <a:ext cx="38286" cy="42243"/>
            </a:xfrm>
            <a:custGeom>
              <a:avLst/>
              <a:gdLst/>
              <a:ahLst/>
              <a:cxnLst/>
              <a:rect l="l" t="t" r="r" b="b"/>
              <a:pathLst>
                <a:path w="716" h="790" extrusionOk="0">
                  <a:moveTo>
                    <a:pt x="162" y="0"/>
                  </a:moveTo>
                  <a:cubicBezTo>
                    <a:pt x="121" y="0"/>
                    <a:pt x="81" y="19"/>
                    <a:pt x="49" y="52"/>
                  </a:cubicBezTo>
                  <a:cubicBezTo>
                    <a:pt x="1" y="123"/>
                    <a:pt x="1" y="218"/>
                    <a:pt x="72" y="266"/>
                  </a:cubicBezTo>
                  <a:cubicBezTo>
                    <a:pt x="203" y="385"/>
                    <a:pt x="322" y="540"/>
                    <a:pt x="406" y="706"/>
                  </a:cubicBezTo>
                  <a:cubicBezTo>
                    <a:pt x="442" y="754"/>
                    <a:pt x="489" y="790"/>
                    <a:pt x="549" y="790"/>
                  </a:cubicBezTo>
                  <a:cubicBezTo>
                    <a:pt x="561" y="790"/>
                    <a:pt x="584" y="778"/>
                    <a:pt x="608" y="766"/>
                  </a:cubicBezTo>
                  <a:cubicBezTo>
                    <a:pt x="680" y="730"/>
                    <a:pt x="715" y="647"/>
                    <a:pt x="680" y="575"/>
                  </a:cubicBezTo>
                  <a:cubicBezTo>
                    <a:pt x="572" y="373"/>
                    <a:pt x="430" y="182"/>
                    <a:pt x="263" y="40"/>
                  </a:cubicBezTo>
                  <a:cubicBezTo>
                    <a:pt x="231" y="13"/>
                    <a:pt x="19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7652915" y="3271676"/>
              <a:ext cx="40211" cy="37056"/>
            </a:xfrm>
            <a:custGeom>
              <a:avLst/>
              <a:gdLst/>
              <a:ahLst/>
              <a:cxnLst/>
              <a:rect l="l" t="t" r="r" b="b"/>
              <a:pathLst>
                <a:path w="752" h="693" extrusionOk="0">
                  <a:moveTo>
                    <a:pt x="167" y="1"/>
                  </a:moveTo>
                  <a:cubicBezTo>
                    <a:pt x="118" y="1"/>
                    <a:pt x="71" y="24"/>
                    <a:pt x="49" y="62"/>
                  </a:cubicBezTo>
                  <a:cubicBezTo>
                    <a:pt x="1" y="133"/>
                    <a:pt x="25" y="228"/>
                    <a:pt x="84" y="276"/>
                  </a:cubicBezTo>
                  <a:cubicBezTo>
                    <a:pt x="239" y="371"/>
                    <a:pt x="358" y="490"/>
                    <a:pt x="465" y="633"/>
                  </a:cubicBezTo>
                  <a:cubicBezTo>
                    <a:pt x="501" y="669"/>
                    <a:pt x="537" y="693"/>
                    <a:pt x="584" y="693"/>
                  </a:cubicBezTo>
                  <a:cubicBezTo>
                    <a:pt x="620" y="693"/>
                    <a:pt x="656" y="681"/>
                    <a:pt x="680" y="657"/>
                  </a:cubicBezTo>
                  <a:cubicBezTo>
                    <a:pt x="739" y="609"/>
                    <a:pt x="751" y="514"/>
                    <a:pt x="703" y="455"/>
                  </a:cubicBezTo>
                  <a:cubicBezTo>
                    <a:pt x="584" y="288"/>
                    <a:pt x="430" y="133"/>
                    <a:pt x="251" y="26"/>
                  </a:cubicBezTo>
                  <a:cubicBezTo>
                    <a:pt x="225" y="8"/>
                    <a:pt x="195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7679064" y="3226973"/>
              <a:ext cx="38233" cy="35292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170" y="0"/>
                  </a:moveTo>
                  <a:cubicBezTo>
                    <a:pt x="115" y="0"/>
                    <a:pt x="61" y="30"/>
                    <a:pt x="36" y="88"/>
                  </a:cubicBezTo>
                  <a:cubicBezTo>
                    <a:pt x="0" y="159"/>
                    <a:pt x="36" y="243"/>
                    <a:pt x="107" y="278"/>
                  </a:cubicBezTo>
                  <a:cubicBezTo>
                    <a:pt x="238" y="350"/>
                    <a:pt x="345" y="457"/>
                    <a:pt x="417" y="588"/>
                  </a:cubicBezTo>
                  <a:cubicBezTo>
                    <a:pt x="441" y="636"/>
                    <a:pt x="488" y="659"/>
                    <a:pt x="548" y="659"/>
                  </a:cubicBezTo>
                  <a:cubicBezTo>
                    <a:pt x="572" y="659"/>
                    <a:pt x="595" y="659"/>
                    <a:pt x="607" y="648"/>
                  </a:cubicBezTo>
                  <a:cubicBezTo>
                    <a:pt x="679" y="612"/>
                    <a:pt x="714" y="517"/>
                    <a:pt x="679" y="445"/>
                  </a:cubicBezTo>
                  <a:cubicBezTo>
                    <a:pt x="584" y="267"/>
                    <a:pt x="429" y="112"/>
                    <a:pt x="238" y="17"/>
                  </a:cubicBezTo>
                  <a:cubicBezTo>
                    <a:pt x="217" y="6"/>
                    <a:pt x="19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7703233" y="3181896"/>
              <a:ext cx="35078" cy="27538"/>
            </a:xfrm>
            <a:custGeom>
              <a:avLst/>
              <a:gdLst/>
              <a:ahLst/>
              <a:cxnLst/>
              <a:rect l="l" t="t" r="r" b="b"/>
              <a:pathLst>
                <a:path w="656" h="515" extrusionOk="0">
                  <a:moveTo>
                    <a:pt x="169" y="1"/>
                  </a:moveTo>
                  <a:cubicBezTo>
                    <a:pt x="123" y="1"/>
                    <a:pt x="78" y="24"/>
                    <a:pt x="48" y="62"/>
                  </a:cubicBezTo>
                  <a:cubicBezTo>
                    <a:pt x="1" y="133"/>
                    <a:pt x="12" y="229"/>
                    <a:pt x="84" y="276"/>
                  </a:cubicBezTo>
                  <a:lnTo>
                    <a:pt x="405" y="490"/>
                  </a:lnTo>
                  <a:cubicBezTo>
                    <a:pt x="429" y="502"/>
                    <a:pt x="465" y="514"/>
                    <a:pt x="489" y="514"/>
                  </a:cubicBezTo>
                  <a:cubicBezTo>
                    <a:pt x="536" y="514"/>
                    <a:pt x="584" y="490"/>
                    <a:pt x="620" y="443"/>
                  </a:cubicBezTo>
                  <a:cubicBezTo>
                    <a:pt x="655" y="383"/>
                    <a:pt x="643" y="288"/>
                    <a:pt x="572" y="240"/>
                  </a:cubicBezTo>
                  <a:lnTo>
                    <a:pt x="251" y="26"/>
                  </a:lnTo>
                  <a:cubicBezTo>
                    <a:pt x="224" y="9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565905" y="996261"/>
              <a:ext cx="363560" cy="154215"/>
            </a:xfrm>
            <a:custGeom>
              <a:avLst/>
              <a:gdLst/>
              <a:ahLst/>
              <a:cxnLst/>
              <a:rect l="l" t="t" r="r" b="b"/>
              <a:pathLst>
                <a:path w="6799" h="2884" extrusionOk="0">
                  <a:moveTo>
                    <a:pt x="6660" y="1"/>
                  </a:moveTo>
                  <a:cubicBezTo>
                    <a:pt x="6655" y="1"/>
                    <a:pt x="6649" y="1"/>
                    <a:pt x="6644" y="2"/>
                  </a:cubicBezTo>
                  <a:cubicBezTo>
                    <a:pt x="4227" y="109"/>
                    <a:pt x="1906" y="1050"/>
                    <a:pt x="72" y="2622"/>
                  </a:cubicBezTo>
                  <a:cubicBezTo>
                    <a:pt x="12" y="2669"/>
                    <a:pt x="1" y="2764"/>
                    <a:pt x="60" y="2836"/>
                  </a:cubicBezTo>
                  <a:cubicBezTo>
                    <a:pt x="84" y="2860"/>
                    <a:pt x="131" y="2884"/>
                    <a:pt x="167" y="2884"/>
                  </a:cubicBezTo>
                  <a:cubicBezTo>
                    <a:pt x="203" y="2884"/>
                    <a:pt x="239" y="2872"/>
                    <a:pt x="274" y="2848"/>
                  </a:cubicBezTo>
                  <a:cubicBezTo>
                    <a:pt x="2048" y="1312"/>
                    <a:pt x="4311" y="407"/>
                    <a:pt x="6656" y="300"/>
                  </a:cubicBezTo>
                  <a:cubicBezTo>
                    <a:pt x="6739" y="288"/>
                    <a:pt x="6799" y="217"/>
                    <a:pt x="6799" y="145"/>
                  </a:cubicBezTo>
                  <a:cubicBezTo>
                    <a:pt x="6788" y="68"/>
                    <a:pt x="6726" y="1"/>
                    <a:pt x="6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8569113" y="938992"/>
              <a:ext cx="296077" cy="144001"/>
            </a:xfrm>
            <a:custGeom>
              <a:avLst/>
              <a:gdLst/>
              <a:ahLst/>
              <a:cxnLst/>
              <a:rect l="l" t="t" r="r" b="b"/>
              <a:pathLst>
                <a:path w="5537" h="2693" extrusionOk="0">
                  <a:moveTo>
                    <a:pt x="5367" y="0"/>
                  </a:moveTo>
                  <a:cubicBezTo>
                    <a:pt x="5360" y="0"/>
                    <a:pt x="5353" y="1"/>
                    <a:pt x="5346" y="2"/>
                  </a:cubicBezTo>
                  <a:cubicBezTo>
                    <a:pt x="3417" y="287"/>
                    <a:pt x="1536" y="1145"/>
                    <a:pt x="60" y="2431"/>
                  </a:cubicBezTo>
                  <a:cubicBezTo>
                    <a:pt x="0" y="2490"/>
                    <a:pt x="0" y="2573"/>
                    <a:pt x="48" y="2645"/>
                  </a:cubicBezTo>
                  <a:cubicBezTo>
                    <a:pt x="83" y="2669"/>
                    <a:pt x="119" y="2692"/>
                    <a:pt x="167" y="2692"/>
                  </a:cubicBezTo>
                  <a:cubicBezTo>
                    <a:pt x="202" y="2692"/>
                    <a:pt x="238" y="2681"/>
                    <a:pt x="262" y="2657"/>
                  </a:cubicBezTo>
                  <a:cubicBezTo>
                    <a:pt x="1691" y="1407"/>
                    <a:pt x="3512" y="573"/>
                    <a:pt x="5394" y="299"/>
                  </a:cubicBezTo>
                  <a:cubicBezTo>
                    <a:pt x="5477" y="287"/>
                    <a:pt x="5536" y="216"/>
                    <a:pt x="5525" y="133"/>
                  </a:cubicBezTo>
                  <a:cubicBezTo>
                    <a:pt x="5514" y="56"/>
                    <a:pt x="5443" y="0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569701" y="904341"/>
              <a:ext cx="253460" cy="117533"/>
            </a:xfrm>
            <a:custGeom>
              <a:avLst/>
              <a:gdLst/>
              <a:ahLst/>
              <a:cxnLst/>
              <a:rect l="l" t="t" r="r" b="b"/>
              <a:pathLst>
                <a:path w="4740" h="2198" extrusionOk="0">
                  <a:moveTo>
                    <a:pt x="4580" y="1"/>
                  </a:moveTo>
                  <a:cubicBezTo>
                    <a:pt x="4566" y="1"/>
                    <a:pt x="4552" y="3"/>
                    <a:pt x="4537" y="7"/>
                  </a:cubicBezTo>
                  <a:cubicBezTo>
                    <a:pt x="2966" y="352"/>
                    <a:pt x="1430" y="1019"/>
                    <a:pt x="96" y="1924"/>
                  </a:cubicBezTo>
                  <a:cubicBezTo>
                    <a:pt x="25" y="1971"/>
                    <a:pt x="1" y="2055"/>
                    <a:pt x="49" y="2126"/>
                  </a:cubicBezTo>
                  <a:cubicBezTo>
                    <a:pt x="84" y="2174"/>
                    <a:pt x="132" y="2197"/>
                    <a:pt x="180" y="2197"/>
                  </a:cubicBezTo>
                  <a:cubicBezTo>
                    <a:pt x="203" y="2197"/>
                    <a:pt x="239" y="2186"/>
                    <a:pt x="263" y="2162"/>
                  </a:cubicBezTo>
                  <a:cubicBezTo>
                    <a:pt x="1561" y="1281"/>
                    <a:pt x="3061" y="638"/>
                    <a:pt x="4609" y="292"/>
                  </a:cubicBezTo>
                  <a:cubicBezTo>
                    <a:pt x="4692" y="269"/>
                    <a:pt x="4740" y="197"/>
                    <a:pt x="4716" y="114"/>
                  </a:cubicBezTo>
                  <a:cubicBezTo>
                    <a:pt x="4706" y="45"/>
                    <a:pt x="4647" y="1"/>
                    <a:pt x="4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570343" y="861296"/>
              <a:ext cx="184694" cy="103255"/>
            </a:xfrm>
            <a:custGeom>
              <a:avLst/>
              <a:gdLst/>
              <a:ahLst/>
              <a:cxnLst/>
              <a:rect l="l" t="t" r="r" b="b"/>
              <a:pathLst>
                <a:path w="3454" h="1931" extrusionOk="0">
                  <a:moveTo>
                    <a:pt x="3277" y="0"/>
                  </a:moveTo>
                  <a:cubicBezTo>
                    <a:pt x="3268" y="0"/>
                    <a:pt x="3260" y="1"/>
                    <a:pt x="3251" y="2"/>
                  </a:cubicBezTo>
                  <a:cubicBezTo>
                    <a:pt x="2073" y="288"/>
                    <a:pt x="977" y="859"/>
                    <a:pt x="72" y="1669"/>
                  </a:cubicBezTo>
                  <a:cubicBezTo>
                    <a:pt x="1" y="1717"/>
                    <a:pt x="1" y="1812"/>
                    <a:pt x="60" y="1871"/>
                  </a:cubicBezTo>
                  <a:cubicBezTo>
                    <a:pt x="84" y="1907"/>
                    <a:pt x="132" y="1931"/>
                    <a:pt x="168" y="1931"/>
                  </a:cubicBezTo>
                  <a:cubicBezTo>
                    <a:pt x="203" y="1931"/>
                    <a:pt x="239" y="1919"/>
                    <a:pt x="263" y="1883"/>
                  </a:cubicBezTo>
                  <a:cubicBezTo>
                    <a:pt x="1132" y="1109"/>
                    <a:pt x="2192" y="562"/>
                    <a:pt x="3323" y="300"/>
                  </a:cubicBezTo>
                  <a:cubicBezTo>
                    <a:pt x="3394" y="276"/>
                    <a:pt x="3454" y="193"/>
                    <a:pt x="3430" y="121"/>
                  </a:cubicBezTo>
                  <a:cubicBezTo>
                    <a:pt x="3419" y="46"/>
                    <a:pt x="3351" y="0"/>
                    <a:pt x="3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8558258" y="817342"/>
              <a:ext cx="128013" cy="94379"/>
            </a:xfrm>
            <a:custGeom>
              <a:avLst/>
              <a:gdLst/>
              <a:ahLst/>
              <a:cxnLst/>
              <a:rect l="l" t="t" r="r" b="b"/>
              <a:pathLst>
                <a:path w="2394" h="1765" extrusionOk="0">
                  <a:moveTo>
                    <a:pt x="2217" y="0"/>
                  </a:moveTo>
                  <a:cubicBezTo>
                    <a:pt x="2196" y="0"/>
                    <a:pt x="2175" y="5"/>
                    <a:pt x="2156" y="14"/>
                  </a:cubicBezTo>
                  <a:cubicBezTo>
                    <a:pt x="1394" y="419"/>
                    <a:pt x="691" y="919"/>
                    <a:pt x="60" y="1503"/>
                  </a:cubicBezTo>
                  <a:cubicBezTo>
                    <a:pt x="1" y="1562"/>
                    <a:pt x="1" y="1658"/>
                    <a:pt x="60" y="1717"/>
                  </a:cubicBezTo>
                  <a:cubicBezTo>
                    <a:pt x="84" y="1753"/>
                    <a:pt x="120" y="1765"/>
                    <a:pt x="167" y="1765"/>
                  </a:cubicBezTo>
                  <a:cubicBezTo>
                    <a:pt x="203" y="1765"/>
                    <a:pt x="239" y="1753"/>
                    <a:pt x="263" y="1729"/>
                  </a:cubicBezTo>
                  <a:cubicBezTo>
                    <a:pt x="870" y="1157"/>
                    <a:pt x="1560" y="669"/>
                    <a:pt x="2299" y="288"/>
                  </a:cubicBezTo>
                  <a:cubicBezTo>
                    <a:pt x="2370" y="241"/>
                    <a:pt x="2394" y="157"/>
                    <a:pt x="2358" y="86"/>
                  </a:cubicBezTo>
                  <a:cubicBezTo>
                    <a:pt x="2332" y="34"/>
                    <a:pt x="2274" y="0"/>
                    <a:pt x="2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8520079" y="783012"/>
              <a:ext cx="103202" cy="97534"/>
            </a:xfrm>
            <a:custGeom>
              <a:avLst/>
              <a:gdLst/>
              <a:ahLst/>
              <a:cxnLst/>
              <a:rect l="l" t="t" r="r" b="b"/>
              <a:pathLst>
                <a:path w="1930" h="1824" extrusionOk="0">
                  <a:moveTo>
                    <a:pt x="1761" y="1"/>
                  </a:moveTo>
                  <a:cubicBezTo>
                    <a:pt x="1733" y="1"/>
                    <a:pt x="1704" y="9"/>
                    <a:pt x="1679" y="25"/>
                  </a:cubicBezTo>
                  <a:cubicBezTo>
                    <a:pt x="1024" y="406"/>
                    <a:pt x="453" y="954"/>
                    <a:pt x="36" y="1597"/>
                  </a:cubicBezTo>
                  <a:cubicBezTo>
                    <a:pt x="0" y="1669"/>
                    <a:pt x="12" y="1752"/>
                    <a:pt x="84" y="1799"/>
                  </a:cubicBezTo>
                  <a:cubicBezTo>
                    <a:pt x="107" y="1823"/>
                    <a:pt x="143" y="1823"/>
                    <a:pt x="167" y="1823"/>
                  </a:cubicBezTo>
                  <a:cubicBezTo>
                    <a:pt x="215" y="1823"/>
                    <a:pt x="262" y="1799"/>
                    <a:pt x="286" y="1764"/>
                  </a:cubicBezTo>
                  <a:cubicBezTo>
                    <a:pt x="679" y="1157"/>
                    <a:pt x="1215" y="645"/>
                    <a:pt x="1834" y="275"/>
                  </a:cubicBezTo>
                  <a:cubicBezTo>
                    <a:pt x="1905" y="240"/>
                    <a:pt x="1929" y="145"/>
                    <a:pt x="1893" y="73"/>
                  </a:cubicBezTo>
                  <a:cubicBezTo>
                    <a:pt x="1863" y="27"/>
                    <a:pt x="1812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8358966" y="729326"/>
              <a:ext cx="124858" cy="134644"/>
            </a:xfrm>
            <a:custGeom>
              <a:avLst/>
              <a:gdLst/>
              <a:ahLst/>
              <a:cxnLst/>
              <a:rect l="l" t="t" r="r" b="b"/>
              <a:pathLst>
                <a:path w="2335" h="2518" extrusionOk="0">
                  <a:moveTo>
                    <a:pt x="2165" y="1"/>
                  </a:moveTo>
                  <a:cubicBezTo>
                    <a:pt x="2134" y="1"/>
                    <a:pt x="2101" y="10"/>
                    <a:pt x="2073" y="29"/>
                  </a:cubicBezTo>
                  <a:cubicBezTo>
                    <a:pt x="1239" y="625"/>
                    <a:pt x="537" y="1410"/>
                    <a:pt x="49" y="2303"/>
                  </a:cubicBezTo>
                  <a:cubicBezTo>
                    <a:pt x="1" y="2375"/>
                    <a:pt x="25" y="2458"/>
                    <a:pt x="96" y="2506"/>
                  </a:cubicBezTo>
                  <a:cubicBezTo>
                    <a:pt x="120" y="2518"/>
                    <a:pt x="156" y="2518"/>
                    <a:pt x="180" y="2518"/>
                  </a:cubicBezTo>
                  <a:cubicBezTo>
                    <a:pt x="227" y="2518"/>
                    <a:pt x="275" y="2494"/>
                    <a:pt x="299" y="2446"/>
                  </a:cubicBezTo>
                  <a:cubicBezTo>
                    <a:pt x="775" y="1589"/>
                    <a:pt x="1454" y="839"/>
                    <a:pt x="2251" y="267"/>
                  </a:cubicBezTo>
                  <a:cubicBezTo>
                    <a:pt x="2311" y="232"/>
                    <a:pt x="2335" y="136"/>
                    <a:pt x="2287" y="65"/>
                  </a:cubicBezTo>
                  <a:cubicBezTo>
                    <a:pt x="2258" y="22"/>
                    <a:pt x="2213" y="1"/>
                    <a:pt x="2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8271111" y="700665"/>
              <a:ext cx="163038" cy="167155"/>
            </a:xfrm>
            <a:custGeom>
              <a:avLst/>
              <a:gdLst/>
              <a:ahLst/>
              <a:cxnLst/>
              <a:rect l="l" t="t" r="r" b="b"/>
              <a:pathLst>
                <a:path w="3049" h="3126" extrusionOk="0">
                  <a:moveTo>
                    <a:pt x="2882" y="1"/>
                  </a:moveTo>
                  <a:cubicBezTo>
                    <a:pt x="2852" y="1"/>
                    <a:pt x="2823" y="10"/>
                    <a:pt x="2799" y="30"/>
                  </a:cubicBezTo>
                  <a:cubicBezTo>
                    <a:pt x="1715" y="815"/>
                    <a:pt x="787" y="1780"/>
                    <a:pt x="37" y="2887"/>
                  </a:cubicBezTo>
                  <a:cubicBezTo>
                    <a:pt x="1" y="2958"/>
                    <a:pt x="13" y="3054"/>
                    <a:pt x="84" y="3101"/>
                  </a:cubicBezTo>
                  <a:cubicBezTo>
                    <a:pt x="108" y="3113"/>
                    <a:pt x="132" y="3125"/>
                    <a:pt x="168" y="3125"/>
                  </a:cubicBezTo>
                  <a:cubicBezTo>
                    <a:pt x="215" y="3125"/>
                    <a:pt x="263" y="3101"/>
                    <a:pt x="287" y="3054"/>
                  </a:cubicBezTo>
                  <a:cubicBezTo>
                    <a:pt x="1013" y="1982"/>
                    <a:pt x="1918" y="1042"/>
                    <a:pt x="2966" y="268"/>
                  </a:cubicBezTo>
                  <a:cubicBezTo>
                    <a:pt x="3037" y="220"/>
                    <a:pt x="3049" y="125"/>
                    <a:pt x="3001" y="65"/>
                  </a:cubicBezTo>
                  <a:cubicBezTo>
                    <a:pt x="2973" y="22"/>
                    <a:pt x="2927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8202399" y="682805"/>
              <a:ext cx="148386" cy="167155"/>
            </a:xfrm>
            <a:custGeom>
              <a:avLst/>
              <a:gdLst/>
              <a:ahLst/>
              <a:cxnLst/>
              <a:rect l="l" t="t" r="r" b="b"/>
              <a:pathLst>
                <a:path w="2775" h="3126" extrusionOk="0">
                  <a:moveTo>
                    <a:pt x="2609" y="1"/>
                  </a:moveTo>
                  <a:cubicBezTo>
                    <a:pt x="2576" y="1"/>
                    <a:pt x="2542" y="10"/>
                    <a:pt x="2512" y="30"/>
                  </a:cubicBezTo>
                  <a:cubicBezTo>
                    <a:pt x="1500" y="792"/>
                    <a:pt x="643" y="1792"/>
                    <a:pt x="48" y="2911"/>
                  </a:cubicBezTo>
                  <a:cubicBezTo>
                    <a:pt x="0" y="2983"/>
                    <a:pt x="24" y="3066"/>
                    <a:pt x="107" y="3114"/>
                  </a:cubicBezTo>
                  <a:cubicBezTo>
                    <a:pt x="131" y="3126"/>
                    <a:pt x="155" y="3126"/>
                    <a:pt x="179" y="3126"/>
                  </a:cubicBezTo>
                  <a:cubicBezTo>
                    <a:pt x="226" y="3126"/>
                    <a:pt x="274" y="3102"/>
                    <a:pt x="310" y="3042"/>
                  </a:cubicBezTo>
                  <a:cubicBezTo>
                    <a:pt x="893" y="1971"/>
                    <a:pt x="1715" y="1006"/>
                    <a:pt x="2691" y="268"/>
                  </a:cubicBezTo>
                  <a:cubicBezTo>
                    <a:pt x="2762" y="221"/>
                    <a:pt x="2774" y="125"/>
                    <a:pt x="2727" y="54"/>
                  </a:cubicBezTo>
                  <a:cubicBezTo>
                    <a:pt x="2699" y="19"/>
                    <a:pt x="2655" y="1"/>
                    <a:pt x="2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8149515" y="666068"/>
              <a:ext cx="140151" cy="168652"/>
            </a:xfrm>
            <a:custGeom>
              <a:avLst/>
              <a:gdLst/>
              <a:ahLst/>
              <a:cxnLst/>
              <a:rect l="l" t="t" r="r" b="b"/>
              <a:pathLst>
                <a:path w="2621" h="3154" extrusionOk="0">
                  <a:moveTo>
                    <a:pt x="2465" y="0"/>
                  </a:moveTo>
                  <a:cubicBezTo>
                    <a:pt x="2431" y="0"/>
                    <a:pt x="2397" y="12"/>
                    <a:pt x="2370" y="34"/>
                  </a:cubicBezTo>
                  <a:cubicBezTo>
                    <a:pt x="1394" y="808"/>
                    <a:pt x="584" y="1820"/>
                    <a:pt x="37" y="2939"/>
                  </a:cubicBezTo>
                  <a:cubicBezTo>
                    <a:pt x="1" y="3010"/>
                    <a:pt x="25" y="3094"/>
                    <a:pt x="96" y="3129"/>
                  </a:cubicBezTo>
                  <a:cubicBezTo>
                    <a:pt x="120" y="3141"/>
                    <a:pt x="144" y="3153"/>
                    <a:pt x="168" y="3153"/>
                  </a:cubicBezTo>
                  <a:cubicBezTo>
                    <a:pt x="215" y="3153"/>
                    <a:pt x="275" y="3117"/>
                    <a:pt x="298" y="3070"/>
                  </a:cubicBezTo>
                  <a:cubicBezTo>
                    <a:pt x="834" y="1986"/>
                    <a:pt x="1608" y="1022"/>
                    <a:pt x="2549" y="260"/>
                  </a:cubicBezTo>
                  <a:cubicBezTo>
                    <a:pt x="2620" y="212"/>
                    <a:pt x="2620" y="117"/>
                    <a:pt x="2573" y="57"/>
                  </a:cubicBezTo>
                  <a:cubicBezTo>
                    <a:pt x="2546" y="18"/>
                    <a:pt x="2506" y="0"/>
                    <a:pt x="2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8092246" y="646337"/>
              <a:ext cx="137531" cy="175604"/>
            </a:xfrm>
            <a:custGeom>
              <a:avLst/>
              <a:gdLst/>
              <a:ahLst/>
              <a:cxnLst/>
              <a:rect l="l" t="t" r="r" b="b"/>
              <a:pathLst>
                <a:path w="2572" h="3284" extrusionOk="0">
                  <a:moveTo>
                    <a:pt x="2417" y="1"/>
                  </a:moveTo>
                  <a:cubicBezTo>
                    <a:pt x="2379" y="1"/>
                    <a:pt x="2340" y="16"/>
                    <a:pt x="2310" y="45"/>
                  </a:cubicBezTo>
                  <a:cubicBezTo>
                    <a:pt x="1405" y="926"/>
                    <a:pt x="643" y="1950"/>
                    <a:pt x="36" y="3070"/>
                  </a:cubicBezTo>
                  <a:cubicBezTo>
                    <a:pt x="0" y="3141"/>
                    <a:pt x="24" y="3224"/>
                    <a:pt x="96" y="3272"/>
                  </a:cubicBezTo>
                  <a:cubicBezTo>
                    <a:pt x="119" y="3284"/>
                    <a:pt x="143" y="3284"/>
                    <a:pt x="167" y="3284"/>
                  </a:cubicBezTo>
                  <a:cubicBezTo>
                    <a:pt x="215" y="3284"/>
                    <a:pt x="274" y="3260"/>
                    <a:pt x="298" y="3201"/>
                  </a:cubicBezTo>
                  <a:cubicBezTo>
                    <a:pt x="881" y="2117"/>
                    <a:pt x="1631" y="1117"/>
                    <a:pt x="2512" y="248"/>
                  </a:cubicBezTo>
                  <a:cubicBezTo>
                    <a:pt x="2572" y="200"/>
                    <a:pt x="2572" y="105"/>
                    <a:pt x="2524" y="45"/>
                  </a:cubicBezTo>
                  <a:cubicBezTo>
                    <a:pt x="2495" y="16"/>
                    <a:pt x="2456" y="1"/>
                    <a:pt x="2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8042570" y="639011"/>
              <a:ext cx="131863" cy="156193"/>
            </a:xfrm>
            <a:custGeom>
              <a:avLst/>
              <a:gdLst/>
              <a:ahLst/>
              <a:cxnLst/>
              <a:rect l="l" t="t" r="r" b="b"/>
              <a:pathLst>
                <a:path w="2466" h="2921" extrusionOk="0">
                  <a:moveTo>
                    <a:pt x="2298" y="0"/>
                  </a:moveTo>
                  <a:cubicBezTo>
                    <a:pt x="2264" y="0"/>
                    <a:pt x="2230" y="13"/>
                    <a:pt x="2203" y="40"/>
                  </a:cubicBezTo>
                  <a:cubicBezTo>
                    <a:pt x="1334" y="802"/>
                    <a:pt x="608" y="1695"/>
                    <a:pt x="36" y="2695"/>
                  </a:cubicBezTo>
                  <a:cubicBezTo>
                    <a:pt x="1" y="2766"/>
                    <a:pt x="24" y="2861"/>
                    <a:pt x="96" y="2897"/>
                  </a:cubicBezTo>
                  <a:cubicBezTo>
                    <a:pt x="120" y="2909"/>
                    <a:pt x="143" y="2921"/>
                    <a:pt x="167" y="2921"/>
                  </a:cubicBezTo>
                  <a:cubicBezTo>
                    <a:pt x="215" y="2921"/>
                    <a:pt x="274" y="2885"/>
                    <a:pt x="298" y="2838"/>
                  </a:cubicBezTo>
                  <a:cubicBezTo>
                    <a:pt x="846" y="1873"/>
                    <a:pt x="1560" y="1004"/>
                    <a:pt x="2394" y="266"/>
                  </a:cubicBezTo>
                  <a:cubicBezTo>
                    <a:pt x="2453" y="206"/>
                    <a:pt x="2465" y="111"/>
                    <a:pt x="2406" y="51"/>
                  </a:cubicBezTo>
                  <a:cubicBezTo>
                    <a:pt x="2379" y="19"/>
                    <a:pt x="2339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7993535" y="628530"/>
              <a:ext cx="112132" cy="145071"/>
            </a:xfrm>
            <a:custGeom>
              <a:avLst/>
              <a:gdLst/>
              <a:ahLst/>
              <a:cxnLst/>
              <a:rect l="l" t="t" r="r" b="b"/>
              <a:pathLst>
                <a:path w="2097" h="2713" extrusionOk="0">
                  <a:moveTo>
                    <a:pt x="1942" y="0"/>
                  </a:moveTo>
                  <a:cubicBezTo>
                    <a:pt x="1903" y="0"/>
                    <a:pt x="1864" y="15"/>
                    <a:pt x="1834" y="45"/>
                  </a:cubicBezTo>
                  <a:cubicBezTo>
                    <a:pt x="1084" y="748"/>
                    <a:pt x="477" y="1569"/>
                    <a:pt x="37" y="2498"/>
                  </a:cubicBezTo>
                  <a:cubicBezTo>
                    <a:pt x="1" y="2569"/>
                    <a:pt x="37" y="2664"/>
                    <a:pt x="108" y="2700"/>
                  </a:cubicBezTo>
                  <a:cubicBezTo>
                    <a:pt x="132" y="2712"/>
                    <a:pt x="144" y="2712"/>
                    <a:pt x="167" y="2712"/>
                  </a:cubicBezTo>
                  <a:cubicBezTo>
                    <a:pt x="227" y="2712"/>
                    <a:pt x="275" y="2676"/>
                    <a:pt x="298" y="2629"/>
                  </a:cubicBezTo>
                  <a:cubicBezTo>
                    <a:pt x="739" y="1736"/>
                    <a:pt x="1310" y="938"/>
                    <a:pt x="2037" y="259"/>
                  </a:cubicBezTo>
                  <a:cubicBezTo>
                    <a:pt x="2096" y="200"/>
                    <a:pt x="2096" y="105"/>
                    <a:pt x="2049" y="45"/>
                  </a:cubicBezTo>
                  <a:cubicBezTo>
                    <a:pt x="2019" y="15"/>
                    <a:pt x="198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7937550" y="618638"/>
              <a:ext cx="124805" cy="144750"/>
            </a:xfrm>
            <a:custGeom>
              <a:avLst/>
              <a:gdLst/>
              <a:ahLst/>
              <a:cxnLst/>
              <a:rect l="l" t="t" r="r" b="b"/>
              <a:pathLst>
                <a:path w="2334" h="2707" extrusionOk="0">
                  <a:moveTo>
                    <a:pt x="2155" y="0"/>
                  </a:moveTo>
                  <a:cubicBezTo>
                    <a:pt x="2121" y="0"/>
                    <a:pt x="2087" y="13"/>
                    <a:pt x="2060" y="40"/>
                  </a:cubicBezTo>
                  <a:cubicBezTo>
                    <a:pt x="1274" y="754"/>
                    <a:pt x="595" y="1564"/>
                    <a:pt x="36" y="2480"/>
                  </a:cubicBezTo>
                  <a:cubicBezTo>
                    <a:pt x="0" y="2552"/>
                    <a:pt x="24" y="2635"/>
                    <a:pt x="83" y="2683"/>
                  </a:cubicBezTo>
                  <a:cubicBezTo>
                    <a:pt x="107" y="2695"/>
                    <a:pt x="143" y="2707"/>
                    <a:pt x="167" y="2707"/>
                  </a:cubicBezTo>
                  <a:cubicBezTo>
                    <a:pt x="214" y="2707"/>
                    <a:pt x="262" y="2683"/>
                    <a:pt x="298" y="2635"/>
                  </a:cubicBezTo>
                  <a:cubicBezTo>
                    <a:pt x="833" y="1754"/>
                    <a:pt x="1488" y="956"/>
                    <a:pt x="2262" y="266"/>
                  </a:cubicBezTo>
                  <a:cubicBezTo>
                    <a:pt x="2322" y="206"/>
                    <a:pt x="2334" y="111"/>
                    <a:pt x="2274" y="51"/>
                  </a:cubicBezTo>
                  <a:cubicBezTo>
                    <a:pt x="2241" y="19"/>
                    <a:pt x="2198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7893595" y="609066"/>
              <a:ext cx="99994" cy="131382"/>
            </a:xfrm>
            <a:custGeom>
              <a:avLst/>
              <a:gdLst/>
              <a:ahLst/>
              <a:cxnLst/>
              <a:rect l="l" t="t" r="r" b="b"/>
              <a:pathLst>
                <a:path w="1870" h="2457" extrusionOk="0">
                  <a:moveTo>
                    <a:pt x="1702" y="1"/>
                  </a:moveTo>
                  <a:cubicBezTo>
                    <a:pt x="1669" y="1"/>
                    <a:pt x="1635" y="13"/>
                    <a:pt x="1608" y="40"/>
                  </a:cubicBezTo>
                  <a:cubicBezTo>
                    <a:pt x="929" y="647"/>
                    <a:pt x="382" y="1421"/>
                    <a:pt x="36" y="2255"/>
                  </a:cubicBezTo>
                  <a:cubicBezTo>
                    <a:pt x="1" y="2326"/>
                    <a:pt x="36" y="2421"/>
                    <a:pt x="120" y="2445"/>
                  </a:cubicBezTo>
                  <a:cubicBezTo>
                    <a:pt x="131" y="2457"/>
                    <a:pt x="155" y="2457"/>
                    <a:pt x="167" y="2457"/>
                  </a:cubicBezTo>
                  <a:cubicBezTo>
                    <a:pt x="227" y="2457"/>
                    <a:pt x="286" y="2433"/>
                    <a:pt x="310" y="2374"/>
                  </a:cubicBezTo>
                  <a:cubicBezTo>
                    <a:pt x="643" y="1576"/>
                    <a:pt x="1155" y="838"/>
                    <a:pt x="1798" y="266"/>
                  </a:cubicBezTo>
                  <a:cubicBezTo>
                    <a:pt x="1870" y="207"/>
                    <a:pt x="1870" y="111"/>
                    <a:pt x="1810" y="52"/>
                  </a:cubicBezTo>
                  <a:cubicBezTo>
                    <a:pt x="1784" y="19"/>
                    <a:pt x="1744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7843919" y="595965"/>
              <a:ext cx="100635" cy="137478"/>
            </a:xfrm>
            <a:custGeom>
              <a:avLst/>
              <a:gdLst/>
              <a:ahLst/>
              <a:cxnLst/>
              <a:rect l="l" t="t" r="r" b="b"/>
              <a:pathLst>
                <a:path w="1882" h="2571" extrusionOk="0">
                  <a:moveTo>
                    <a:pt x="1722" y="1"/>
                  </a:moveTo>
                  <a:cubicBezTo>
                    <a:pt x="1681" y="1"/>
                    <a:pt x="1640" y="15"/>
                    <a:pt x="1608" y="47"/>
                  </a:cubicBezTo>
                  <a:cubicBezTo>
                    <a:pt x="953" y="725"/>
                    <a:pt x="429" y="1511"/>
                    <a:pt x="37" y="2357"/>
                  </a:cubicBezTo>
                  <a:cubicBezTo>
                    <a:pt x="1" y="2440"/>
                    <a:pt x="37" y="2523"/>
                    <a:pt x="108" y="2559"/>
                  </a:cubicBezTo>
                  <a:cubicBezTo>
                    <a:pt x="132" y="2571"/>
                    <a:pt x="156" y="2571"/>
                    <a:pt x="179" y="2571"/>
                  </a:cubicBezTo>
                  <a:cubicBezTo>
                    <a:pt x="227" y="2571"/>
                    <a:pt x="287" y="2547"/>
                    <a:pt x="310" y="2488"/>
                  </a:cubicBezTo>
                  <a:cubicBezTo>
                    <a:pt x="691" y="1666"/>
                    <a:pt x="1203" y="904"/>
                    <a:pt x="1822" y="249"/>
                  </a:cubicBezTo>
                  <a:cubicBezTo>
                    <a:pt x="1882" y="190"/>
                    <a:pt x="1882" y="94"/>
                    <a:pt x="1822" y="35"/>
                  </a:cubicBezTo>
                  <a:cubicBezTo>
                    <a:pt x="1794" y="12"/>
                    <a:pt x="1758" y="1"/>
                    <a:pt x="1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7780929" y="600404"/>
              <a:ext cx="84059" cy="121596"/>
            </a:xfrm>
            <a:custGeom>
              <a:avLst/>
              <a:gdLst/>
              <a:ahLst/>
              <a:cxnLst/>
              <a:rect l="l" t="t" r="r" b="b"/>
              <a:pathLst>
                <a:path w="1572" h="2274" extrusionOk="0">
                  <a:moveTo>
                    <a:pt x="1401" y="1"/>
                  </a:moveTo>
                  <a:cubicBezTo>
                    <a:pt x="1361" y="1"/>
                    <a:pt x="1323" y="16"/>
                    <a:pt x="1298" y="47"/>
                  </a:cubicBezTo>
                  <a:cubicBezTo>
                    <a:pt x="750" y="642"/>
                    <a:pt x="322" y="1321"/>
                    <a:pt x="24" y="2071"/>
                  </a:cubicBezTo>
                  <a:cubicBezTo>
                    <a:pt x="0" y="2143"/>
                    <a:pt x="36" y="2226"/>
                    <a:pt x="119" y="2262"/>
                  </a:cubicBezTo>
                  <a:cubicBezTo>
                    <a:pt x="131" y="2274"/>
                    <a:pt x="155" y="2274"/>
                    <a:pt x="167" y="2274"/>
                  </a:cubicBezTo>
                  <a:cubicBezTo>
                    <a:pt x="226" y="2274"/>
                    <a:pt x="286" y="2238"/>
                    <a:pt x="310" y="2178"/>
                  </a:cubicBezTo>
                  <a:cubicBezTo>
                    <a:pt x="584" y="1464"/>
                    <a:pt x="988" y="809"/>
                    <a:pt x="1512" y="250"/>
                  </a:cubicBezTo>
                  <a:cubicBezTo>
                    <a:pt x="1572" y="190"/>
                    <a:pt x="1560" y="95"/>
                    <a:pt x="1500" y="35"/>
                  </a:cubicBezTo>
                  <a:cubicBezTo>
                    <a:pt x="1472" y="13"/>
                    <a:pt x="1436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7735691" y="598906"/>
              <a:ext cx="81546" cy="113576"/>
            </a:xfrm>
            <a:custGeom>
              <a:avLst/>
              <a:gdLst/>
              <a:ahLst/>
              <a:cxnLst/>
              <a:rect l="l" t="t" r="r" b="b"/>
              <a:pathLst>
                <a:path w="1525" h="2124" extrusionOk="0">
                  <a:moveTo>
                    <a:pt x="1370" y="0"/>
                  </a:moveTo>
                  <a:cubicBezTo>
                    <a:pt x="1327" y="0"/>
                    <a:pt x="1284" y="19"/>
                    <a:pt x="1251" y="51"/>
                  </a:cubicBezTo>
                  <a:cubicBezTo>
                    <a:pt x="751" y="611"/>
                    <a:pt x="334" y="1230"/>
                    <a:pt x="36" y="1921"/>
                  </a:cubicBezTo>
                  <a:cubicBezTo>
                    <a:pt x="1" y="1992"/>
                    <a:pt x="36" y="2087"/>
                    <a:pt x="108" y="2111"/>
                  </a:cubicBezTo>
                  <a:cubicBezTo>
                    <a:pt x="132" y="2123"/>
                    <a:pt x="156" y="2123"/>
                    <a:pt x="167" y="2123"/>
                  </a:cubicBezTo>
                  <a:cubicBezTo>
                    <a:pt x="227" y="2123"/>
                    <a:pt x="287" y="2099"/>
                    <a:pt x="310" y="2040"/>
                  </a:cubicBezTo>
                  <a:cubicBezTo>
                    <a:pt x="596" y="1385"/>
                    <a:pt x="989" y="778"/>
                    <a:pt x="1477" y="254"/>
                  </a:cubicBezTo>
                  <a:cubicBezTo>
                    <a:pt x="1525" y="194"/>
                    <a:pt x="1525" y="99"/>
                    <a:pt x="1465" y="39"/>
                  </a:cubicBezTo>
                  <a:cubicBezTo>
                    <a:pt x="1438" y="13"/>
                    <a:pt x="1404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7677139" y="594682"/>
              <a:ext cx="100635" cy="124163"/>
            </a:xfrm>
            <a:custGeom>
              <a:avLst/>
              <a:gdLst/>
              <a:ahLst/>
              <a:cxnLst/>
              <a:rect l="l" t="t" r="r" b="b"/>
              <a:pathLst>
                <a:path w="1882" h="2322" extrusionOk="0">
                  <a:moveTo>
                    <a:pt x="1719" y="1"/>
                  </a:moveTo>
                  <a:cubicBezTo>
                    <a:pt x="1684" y="1"/>
                    <a:pt x="1648" y="13"/>
                    <a:pt x="1620" y="35"/>
                  </a:cubicBezTo>
                  <a:cubicBezTo>
                    <a:pt x="965" y="630"/>
                    <a:pt x="441" y="1321"/>
                    <a:pt x="36" y="2107"/>
                  </a:cubicBezTo>
                  <a:cubicBezTo>
                    <a:pt x="0" y="2178"/>
                    <a:pt x="24" y="2262"/>
                    <a:pt x="96" y="2297"/>
                  </a:cubicBezTo>
                  <a:cubicBezTo>
                    <a:pt x="119" y="2309"/>
                    <a:pt x="143" y="2321"/>
                    <a:pt x="167" y="2321"/>
                  </a:cubicBezTo>
                  <a:cubicBezTo>
                    <a:pt x="215" y="2321"/>
                    <a:pt x="274" y="2285"/>
                    <a:pt x="298" y="2238"/>
                  </a:cubicBezTo>
                  <a:cubicBezTo>
                    <a:pt x="691" y="1488"/>
                    <a:pt x="1191" y="821"/>
                    <a:pt x="1810" y="261"/>
                  </a:cubicBezTo>
                  <a:cubicBezTo>
                    <a:pt x="1882" y="202"/>
                    <a:pt x="1882" y="107"/>
                    <a:pt x="1822" y="47"/>
                  </a:cubicBezTo>
                  <a:cubicBezTo>
                    <a:pt x="1797" y="16"/>
                    <a:pt x="1758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7635109" y="599227"/>
              <a:ext cx="82187" cy="117693"/>
            </a:xfrm>
            <a:custGeom>
              <a:avLst/>
              <a:gdLst/>
              <a:ahLst/>
              <a:cxnLst/>
              <a:rect l="l" t="t" r="r" b="b"/>
              <a:pathLst>
                <a:path w="1537" h="2201" extrusionOk="0">
                  <a:moveTo>
                    <a:pt x="1370" y="1"/>
                  </a:moveTo>
                  <a:cubicBezTo>
                    <a:pt x="1331" y="1"/>
                    <a:pt x="1292" y="16"/>
                    <a:pt x="1263" y="45"/>
                  </a:cubicBezTo>
                  <a:cubicBezTo>
                    <a:pt x="727" y="605"/>
                    <a:pt x="298" y="1284"/>
                    <a:pt x="24" y="1998"/>
                  </a:cubicBezTo>
                  <a:cubicBezTo>
                    <a:pt x="1" y="2081"/>
                    <a:pt x="36" y="2165"/>
                    <a:pt x="108" y="2188"/>
                  </a:cubicBezTo>
                  <a:cubicBezTo>
                    <a:pt x="132" y="2200"/>
                    <a:pt x="143" y="2200"/>
                    <a:pt x="167" y="2200"/>
                  </a:cubicBezTo>
                  <a:cubicBezTo>
                    <a:pt x="227" y="2200"/>
                    <a:pt x="286" y="2165"/>
                    <a:pt x="298" y="2105"/>
                  </a:cubicBezTo>
                  <a:cubicBezTo>
                    <a:pt x="560" y="1426"/>
                    <a:pt x="977" y="784"/>
                    <a:pt x="1477" y="260"/>
                  </a:cubicBezTo>
                  <a:cubicBezTo>
                    <a:pt x="1536" y="200"/>
                    <a:pt x="1536" y="105"/>
                    <a:pt x="1477" y="45"/>
                  </a:cubicBezTo>
                  <a:cubicBezTo>
                    <a:pt x="1447" y="16"/>
                    <a:pt x="1408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7575273" y="605270"/>
              <a:ext cx="78337" cy="121810"/>
            </a:xfrm>
            <a:custGeom>
              <a:avLst/>
              <a:gdLst/>
              <a:ahLst/>
              <a:cxnLst/>
              <a:rect l="l" t="t" r="r" b="b"/>
              <a:pathLst>
                <a:path w="1465" h="2278" extrusionOk="0">
                  <a:moveTo>
                    <a:pt x="1305" y="0"/>
                  </a:moveTo>
                  <a:cubicBezTo>
                    <a:pt x="1264" y="0"/>
                    <a:pt x="1224" y="19"/>
                    <a:pt x="1191" y="51"/>
                  </a:cubicBezTo>
                  <a:cubicBezTo>
                    <a:pt x="667" y="635"/>
                    <a:pt x="274" y="1337"/>
                    <a:pt x="24" y="2087"/>
                  </a:cubicBezTo>
                  <a:cubicBezTo>
                    <a:pt x="0" y="2171"/>
                    <a:pt x="48" y="2254"/>
                    <a:pt x="119" y="2278"/>
                  </a:cubicBezTo>
                  <a:lnTo>
                    <a:pt x="167" y="2278"/>
                  </a:lnTo>
                  <a:cubicBezTo>
                    <a:pt x="227" y="2278"/>
                    <a:pt x="286" y="2242"/>
                    <a:pt x="310" y="2183"/>
                  </a:cubicBezTo>
                  <a:cubicBezTo>
                    <a:pt x="536" y="1468"/>
                    <a:pt x="917" y="802"/>
                    <a:pt x="1417" y="254"/>
                  </a:cubicBezTo>
                  <a:cubicBezTo>
                    <a:pt x="1465" y="194"/>
                    <a:pt x="1465" y="99"/>
                    <a:pt x="1405" y="40"/>
                  </a:cubicBezTo>
                  <a:cubicBezTo>
                    <a:pt x="1373" y="13"/>
                    <a:pt x="1339" y="0"/>
                    <a:pt x="1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7532602" y="608318"/>
              <a:ext cx="63739" cy="107319"/>
            </a:xfrm>
            <a:custGeom>
              <a:avLst/>
              <a:gdLst/>
              <a:ahLst/>
              <a:cxnLst/>
              <a:rect l="l" t="t" r="r" b="b"/>
              <a:pathLst>
                <a:path w="1192" h="2007" extrusionOk="0">
                  <a:moveTo>
                    <a:pt x="1023" y="1"/>
                  </a:moveTo>
                  <a:cubicBezTo>
                    <a:pt x="977" y="1"/>
                    <a:pt x="933" y="19"/>
                    <a:pt x="906" y="54"/>
                  </a:cubicBezTo>
                  <a:cubicBezTo>
                    <a:pt x="501" y="578"/>
                    <a:pt x="203" y="1185"/>
                    <a:pt x="24" y="1816"/>
                  </a:cubicBezTo>
                  <a:cubicBezTo>
                    <a:pt x="1" y="1899"/>
                    <a:pt x="48" y="1983"/>
                    <a:pt x="132" y="1995"/>
                  </a:cubicBezTo>
                  <a:cubicBezTo>
                    <a:pt x="144" y="2007"/>
                    <a:pt x="155" y="2007"/>
                    <a:pt x="167" y="2007"/>
                  </a:cubicBezTo>
                  <a:cubicBezTo>
                    <a:pt x="239" y="2007"/>
                    <a:pt x="298" y="1959"/>
                    <a:pt x="310" y="1899"/>
                  </a:cubicBezTo>
                  <a:cubicBezTo>
                    <a:pt x="477" y="1304"/>
                    <a:pt x="763" y="733"/>
                    <a:pt x="1144" y="244"/>
                  </a:cubicBezTo>
                  <a:cubicBezTo>
                    <a:pt x="1191" y="173"/>
                    <a:pt x="1179" y="90"/>
                    <a:pt x="1120" y="30"/>
                  </a:cubicBezTo>
                  <a:cubicBezTo>
                    <a:pt x="1090" y="10"/>
                    <a:pt x="1056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7476563" y="615697"/>
              <a:ext cx="67536" cy="129885"/>
            </a:xfrm>
            <a:custGeom>
              <a:avLst/>
              <a:gdLst/>
              <a:ahLst/>
              <a:cxnLst/>
              <a:rect l="l" t="t" r="r" b="b"/>
              <a:pathLst>
                <a:path w="1263" h="2429" extrusionOk="0">
                  <a:moveTo>
                    <a:pt x="1103" y="1"/>
                  </a:moveTo>
                  <a:cubicBezTo>
                    <a:pt x="1062" y="1"/>
                    <a:pt x="1021" y="15"/>
                    <a:pt x="989" y="47"/>
                  </a:cubicBezTo>
                  <a:cubicBezTo>
                    <a:pt x="453" y="666"/>
                    <a:pt x="108" y="1452"/>
                    <a:pt x="13" y="2261"/>
                  </a:cubicBezTo>
                  <a:cubicBezTo>
                    <a:pt x="1" y="2345"/>
                    <a:pt x="60" y="2416"/>
                    <a:pt x="144" y="2428"/>
                  </a:cubicBezTo>
                  <a:lnTo>
                    <a:pt x="168" y="2428"/>
                  </a:lnTo>
                  <a:cubicBezTo>
                    <a:pt x="239" y="2428"/>
                    <a:pt x="299" y="2369"/>
                    <a:pt x="310" y="2285"/>
                  </a:cubicBezTo>
                  <a:cubicBezTo>
                    <a:pt x="394" y="1535"/>
                    <a:pt x="715" y="809"/>
                    <a:pt x="1215" y="249"/>
                  </a:cubicBezTo>
                  <a:cubicBezTo>
                    <a:pt x="1263" y="190"/>
                    <a:pt x="1263" y="95"/>
                    <a:pt x="1203" y="35"/>
                  </a:cubicBezTo>
                  <a:cubicBezTo>
                    <a:pt x="1175" y="13"/>
                    <a:pt x="1139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7426941" y="621311"/>
              <a:ext cx="62456" cy="110902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1002" y="0"/>
                  </a:moveTo>
                  <a:cubicBezTo>
                    <a:pt x="951" y="0"/>
                    <a:pt x="900" y="27"/>
                    <a:pt x="869" y="73"/>
                  </a:cubicBezTo>
                  <a:cubicBezTo>
                    <a:pt x="512" y="632"/>
                    <a:pt x="226" y="1240"/>
                    <a:pt x="24" y="1871"/>
                  </a:cubicBezTo>
                  <a:cubicBezTo>
                    <a:pt x="0" y="1954"/>
                    <a:pt x="36" y="2037"/>
                    <a:pt x="119" y="2061"/>
                  </a:cubicBezTo>
                  <a:cubicBezTo>
                    <a:pt x="131" y="2061"/>
                    <a:pt x="143" y="2073"/>
                    <a:pt x="167" y="2073"/>
                  </a:cubicBezTo>
                  <a:cubicBezTo>
                    <a:pt x="226" y="2073"/>
                    <a:pt x="286" y="2026"/>
                    <a:pt x="310" y="1966"/>
                  </a:cubicBezTo>
                  <a:cubicBezTo>
                    <a:pt x="500" y="1359"/>
                    <a:pt x="774" y="775"/>
                    <a:pt x="1119" y="228"/>
                  </a:cubicBezTo>
                  <a:cubicBezTo>
                    <a:pt x="1167" y="156"/>
                    <a:pt x="1143" y="73"/>
                    <a:pt x="1084" y="25"/>
                  </a:cubicBezTo>
                  <a:cubicBezTo>
                    <a:pt x="1058" y="8"/>
                    <a:pt x="1030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7379190" y="618103"/>
              <a:ext cx="68177" cy="137638"/>
            </a:xfrm>
            <a:custGeom>
              <a:avLst/>
              <a:gdLst/>
              <a:ahLst/>
              <a:cxnLst/>
              <a:rect l="l" t="t" r="r" b="b"/>
              <a:pathLst>
                <a:path w="1275" h="2574" extrusionOk="0">
                  <a:moveTo>
                    <a:pt x="1101" y="1"/>
                  </a:moveTo>
                  <a:cubicBezTo>
                    <a:pt x="1053" y="1"/>
                    <a:pt x="1007" y="27"/>
                    <a:pt x="977" y="73"/>
                  </a:cubicBezTo>
                  <a:cubicBezTo>
                    <a:pt x="548" y="800"/>
                    <a:pt x="226" y="1574"/>
                    <a:pt x="24" y="2383"/>
                  </a:cubicBezTo>
                  <a:cubicBezTo>
                    <a:pt x="0" y="2467"/>
                    <a:pt x="48" y="2550"/>
                    <a:pt x="131" y="2574"/>
                  </a:cubicBezTo>
                  <a:lnTo>
                    <a:pt x="167" y="2574"/>
                  </a:lnTo>
                  <a:cubicBezTo>
                    <a:pt x="238" y="2574"/>
                    <a:pt x="298" y="2526"/>
                    <a:pt x="310" y="2467"/>
                  </a:cubicBezTo>
                  <a:cubicBezTo>
                    <a:pt x="512" y="1681"/>
                    <a:pt x="822" y="919"/>
                    <a:pt x="1239" y="228"/>
                  </a:cubicBezTo>
                  <a:cubicBezTo>
                    <a:pt x="1274" y="157"/>
                    <a:pt x="1250" y="61"/>
                    <a:pt x="1179" y="26"/>
                  </a:cubicBezTo>
                  <a:cubicBezTo>
                    <a:pt x="1154" y="9"/>
                    <a:pt x="1127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7204709" y="681628"/>
              <a:ext cx="66306" cy="223087"/>
            </a:xfrm>
            <a:custGeom>
              <a:avLst/>
              <a:gdLst/>
              <a:ahLst/>
              <a:cxnLst/>
              <a:rect l="l" t="t" r="r" b="b"/>
              <a:pathLst>
                <a:path w="1240" h="4172" extrusionOk="0">
                  <a:moveTo>
                    <a:pt x="1073" y="0"/>
                  </a:moveTo>
                  <a:cubicBezTo>
                    <a:pt x="1019" y="0"/>
                    <a:pt x="966" y="27"/>
                    <a:pt x="942" y="76"/>
                  </a:cubicBezTo>
                  <a:cubicBezTo>
                    <a:pt x="311" y="1290"/>
                    <a:pt x="1" y="2660"/>
                    <a:pt x="49" y="4029"/>
                  </a:cubicBezTo>
                  <a:cubicBezTo>
                    <a:pt x="49" y="4112"/>
                    <a:pt x="108" y="4172"/>
                    <a:pt x="191" y="4172"/>
                  </a:cubicBezTo>
                  <a:lnTo>
                    <a:pt x="203" y="4172"/>
                  </a:lnTo>
                  <a:cubicBezTo>
                    <a:pt x="287" y="4172"/>
                    <a:pt x="346" y="4100"/>
                    <a:pt x="346" y="4017"/>
                  </a:cubicBezTo>
                  <a:cubicBezTo>
                    <a:pt x="299" y="2695"/>
                    <a:pt x="596" y="1386"/>
                    <a:pt x="1203" y="219"/>
                  </a:cubicBezTo>
                  <a:cubicBezTo>
                    <a:pt x="1239" y="147"/>
                    <a:pt x="1215" y="52"/>
                    <a:pt x="1144" y="16"/>
                  </a:cubicBezTo>
                  <a:cubicBezTo>
                    <a:pt x="1122" y="5"/>
                    <a:pt x="1097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7142360" y="693071"/>
              <a:ext cx="64327" cy="177261"/>
            </a:xfrm>
            <a:custGeom>
              <a:avLst/>
              <a:gdLst/>
              <a:ahLst/>
              <a:cxnLst/>
              <a:rect l="l" t="t" r="r" b="b"/>
              <a:pathLst>
                <a:path w="1203" h="3315" extrusionOk="0">
                  <a:moveTo>
                    <a:pt x="1025" y="0"/>
                  </a:moveTo>
                  <a:cubicBezTo>
                    <a:pt x="971" y="0"/>
                    <a:pt x="918" y="27"/>
                    <a:pt x="893" y="76"/>
                  </a:cubicBezTo>
                  <a:cubicBezTo>
                    <a:pt x="405" y="1041"/>
                    <a:pt x="107" y="2077"/>
                    <a:pt x="0" y="3148"/>
                  </a:cubicBezTo>
                  <a:cubicBezTo>
                    <a:pt x="0" y="3231"/>
                    <a:pt x="60" y="3303"/>
                    <a:pt x="143" y="3315"/>
                  </a:cubicBezTo>
                  <a:lnTo>
                    <a:pt x="155" y="3315"/>
                  </a:lnTo>
                  <a:cubicBezTo>
                    <a:pt x="226" y="3315"/>
                    <a:pt x="298" y="3255"/>
                    <a:pt x="298" y="3172"/>
                  </a:cubicBezTo>
                  <a:cubicBezTo>
                    <a:pt x="393" y="2160"/>
                    <a:pt x="691" y="1136"/>
                    <a:pt x="1167" y="219"/>
                  </a:cubicBezTo>
                  <a:cubicBezTo>
                    <a:pt x="1203" y="148"/>
                    <a:pt x="1167" y="52"/>
                    <a:pt x="1096" y="17"/>
                  </a:cubicBezTo>
                  <a:cubicBezTo>
                    <a:pt x="1073" y="6"/>
                    <a:pt x="1049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7088246" y="722856"/>
              <a:ext cx="37591" cy="126462"/>
            </a:xfrm>
            <a:custGeom>
              <a:avLst/>
              <a:gdLst/>
              <a:ahLst/>
              <a:cxnLst/>
              <a:rect l="l" t="t" r="r" b="b"/>
              <a:pathLst>
                <a:path w="703" h="2365" extrusionOk="0">
                  <a:moveTo>
                    <a:pt x="538" y="0"/>
                  </a:moveTo>
                  <a:cubicBezTo>
                    <a:pt x="479" y="0"/>
                    <a:pt x="421" y="34"/>
                    <a:pt x="393" y="91"/>
                  </a:cubicBezTo>
                  <a:cubicBezTo>
                    <a:pt x="131" y="769"/>
                    <a:pt x="0" y="1508"/>
                    <a:pt x="24" y="2222"/>
                  </a:cubicBezTo>
                  <a:cubicBezTo>
                    <a:pt x="24" y="2305"/>
                    <a:pt x="95" y="2365"/>
                    <a:pt x="167" y="2365"/>
                  </a:cubicBezTo>
                  <a:lnTo>
                    <a:pt x="179" y="2365"/>
                  </a:lnTo>
                  <a:cubicBezTo>
                    <a:pt x="250" y="2365"/>
                    <a:pt x="322" y="2293"/>
                    <a:pt x="322" y="2210"/>
                  </a:cubicBezTo>
                  <a:cubicBezTo>
                    <a:pt x="298" y="1531"/>
                    <a:pt x="417" y="841"/>
                    <a:pt x="667" y="210"/>
                  </a:cubicBezTo>
                  <a:cubicBezTo>
                    <a:pt x="703" y="127"/>
                    <a:pt x="667" y="43"/>
                    <a:pt x="584" y="7"/>
                  </a:cubicBezTo>
                  <a:cubicBezTo>
                    <a:pt x="569" y="2"/>
                    <a:pt x="553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7032207" y="746063"/>
              <a:ext cx="40800" cy="145285"/>
            </a:xfrm>
            <a:custGeom>
              <a:avLst/>
              <a:gdLst/>
              <a:ahLst/>
              <a:cxnLst/>
              <a:rect l="l" t="t" r="r" b="b"/>
              <a:pathLst>
                <a:path w="763" h="2717" extrusionOk="0">
                  <a:moveTo>
                    <a:pt x="584" y="0"/>
                  </a:moveTo>
                  <a:cubicBezTo>
                    <a:pt x="527" y="0"/>
                    <a:pt x="470" y="36"/>
                    <a:pt x="453" y="97"/>
                  </a:cubicBezTo>
                  <a:cubicBezTo>
                    <a:pt x="143" y="871"/>
                    <a:pt x="0" y="1728"/>
                    <a:pt x="36" y="2562"/>
                  </a:cubicBezTo>
                  <a:cubicBezTo>
                    <a:pt x="36" y="2645"/>
                    <a:pt x="96" y="2705"/>
                    <a:pt x="179" y="2705"/>
                  </a:cubicBezTo>
                  <a:cubicBezTo>
                    <a:pt x="179" y="2705"/>
                    <a:pt x="179" y="2705"/>
                    <a:pt x="191" y="2717"/>
                  </a:cubicBezTo>
                  <a:cubicBezTo>
                    <a:pt x="262" y="2705"/>
                    <a:pt x="334" y="2645"/>
                    <a:pt x="334" y="2562"/>
                  </a:cubicBezTo>
                  <a:cubicBezTo>
                    <a:pt x="298" y="1764"/>
                    <a:pt x="441" y="943"/>
                    <a:pt x="727" y="204"/>
                  </a:cubicBezTo>
                  <a:cubicBezTo>
                    <a:pt x="762" y="133"/>
                    <a:pt x="727" y="38"/>
                    <a:pt x="643" y="14"/>
                  </a:cubicBezTo>
                  <a:cubicBezTo>
                    <a:pt x="625" y="5"/>
                    <a:pt x="604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6978734" y="780446"/>
              <a:ext cx="33795" cy="119832"/>
            </a:xfrm>
            <a:custGeom>
              <a:avLst/>
              <a:gdLst/>
              <a:ahLst/>
              <a:cxnLst/>
              <a:rect l="l" t="t" r="r" b="b"/>
              <a:pathLst>
                <a:path w="632" h="2241" extrusionOk="0">
                  <a:moveTo>
                    <a:pt x="455" y="0"/>
                  </a:moveTo>
                  <a:cubicBezTo>
                    <a:pt x="400" y="0"/>
                    <a:pt x="348" y="36"/>
                    <a:pt x="322" y="97"/>
                  </a:cubicBezTo>
                  <a:cubicBezTo>
                    <a:pt x="72" y="740"/>
                    <a:pt x="0" y="1431"/>
                    <a:pt x="95" y="2109"/>
                  </a:cubicBezTo>
                  <a:cubicBezTo>
                    <a:pt x="107" y="2181"/>
                    <a:pt x="179" y="2240"/>
                    <a:pt x="250" y="2240"/>
                  </a:cubicBezTo>
                  <a:lnTo>
                    <a:pt x="274" y="2240"/>
                  </a:lnTo>
                  <a:cubicBezTo>
                    <a:pt x="346" y="2228"/>
                    <a:pt x="405" y="2145"/>
                    <a:pt x="393" y="2062"/>
                  </a:cubicBezTo>
                  <a:cubicBezTo>
                    <a:pt x="298" y="1443"/>
                    <a:pt x="369" y="800"/>
                    <a:pt x="607" y="204"/>
                  </a:cubicBezTo>
                  <a:cubicBezTo>
                    <a:pt x="631" y="121"/>
                    <a:pt x="596" y="38"/>
                    <a:pt x="512" y="14"/>
                  </a:cubicBezTo>
                  <a:cubicBezTo>
                    <a:pt x="494" y="5"/>
                    <a:pt x="474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6934138" y="801139"/>
              <a:ext cx="29998" cy="108068"/>
            </a:xfrm>
            <a:custGeom>
              <a:avLst/>
              <a:gdLst/>
              <a:ahLst/>
              <a:cxnLst/>
              <a:rect l="l" t="t" r="r" b="b"/>
              <a:pathLst>
                <a:path w="561" h="2021" extrusionOk="0">
                  <a:moveTo>
                    <a:pt x="391" y="1"/>
                  </a:moveTo>
                  <a:cubicBezTo>
                    <a:pt x="326" y="1"/>
                    <a:pt x="270" y="37"/>
                    <a:pt x="251" y="103"/>
                  </a:cubicBezTo>
                  <a:cubicBezTo>
                    <a:pt x="48" y="675"/>
                    <a:pt x="1" y="1306"/>
                    <a:pt x="108" y="1901"/>
                  </a:cubicBezTo>
                  <a:cubicBezTo>
                    <a:pt x="132" y="1972"/>
                    <a:pt x="191" y="2020"/>
                    <a:pt x="263" y="2020"/>
                  </a:cubicBezTo>
                  <a:lnTo>
                    <a:pt x="287" y="2020"/>
                  </a:lnTo>
                  <a:cubicBezTo>
                    <a:pt x="370" y="2008"/>
                    <a:pt x="418" y="1925"/>
                    <a:pt x="406" y="1853"/>
                  </a:cubicBezTo>
                  <a:cubicBezTo>
                    <a:pt x="298" y="1294"/>
                    <a:pt x="346" y="722"/>
                    <a:pt x="525" y="198"/>
                  </a:cubicBezTo>
                  <a:cubicBezTo>
                    <a:pt x="560" y="115"/>
                    <a:pt x="513" y="32"/>
                    <a:pt x="441" y="8"/>
                  </a:cubicBezTo>
                  <a:cubicBezTo>
                    <a:pt x="424" y="3"/>
                    <a:pt x="407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6892750" y="830496"/>
              <a:ext cx="26202" cy="95235"/>
            </a:xfrm>
            <a:custGeom>
              <a:avLst/>
              <a:gdLst/>
              <a:ahLst/>
              <a:cxnLst/>
              <a:rect l="l" t="t" r="r" b="b"/>
              <a:pathLst>
                <a:path w="490" h="1781" extrusionOk="0">
                  <a:moveTo>
                    <a:pt x="326" y="0"/>
                  </a:moveTo>
                  <a:cubicBezTo>
                    <a:pt x="259" y="0"/>
                    <a:pt x="199" y="43"/>
                    <a:pt x="179" y="102"/>
                  </a:cubicBezTo>
                  <a:cubicBezTo>
                    <a:pt x="49" y="530"/>
                    <a:pt x="1" y="1209"/>
                    <a:pt x="60" y="1650"/>
                  </a:cubicBezTo>
                  <a:cubicBezTo>
                    <a:pt x="72" y="1721"/>
                    <a:pt x="144" y="1781"/>
                    <a:pt x="215" y="1781"/>
                  </a:cubicBezTo>
                  <a:lnTo>
                    <a:pt x="227" y="1781"/>
                  </a:lnTo>
                  <a:cubicBezTo>
                    <a:pt x="310" y="1769"/>
                    <a:pt x="370" y="1685"/>
                    <a:pt x="358" y="1602"/>
                  </a:cubicBezTo>
                  <a:cubicBezTo>
                    <a:pt x="299" y="1209"/>
                    <a:pt x="346" y="578"/>
                    <a:pt x="465" y="197"/>
                  </a:cubicBezTo>
                  <a:cubicBezTo>
                    <a:pt x="489" y="114"/>
                    <a:pt x="441" y="30"/>
                    <a:pt x="370" y="7"/>
                  </a:cubicBezTo>
                  <a:cubicBezTo>
                    <a:pt x="355" y="2"/>
                    <a:pt x="340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6844999" y="841297"/>
              <a:ext cx="26202" cy="117533"/>
            </a:xfrm>
            <a:custGeom>
              <a:avLst/>
              <a:gdLst/>
              <a:ahLst/>
              <a:cxnLst/>
              <a:rect l="l" t="t" r="r" b="b"/>
              <a:pathLst>
                <a:path w="490" h="2198" extrusionOk="0">
                  <a:moveTo>
                    <a:pt x="315" y="1"/>
                  </a:moveTo>
                  <a:cubicBezTo>
                    <a:pt x="248" y="1"/>
                    <a:pt x="189" y="45"/>
                    <a:pt x="180" y="114"/>
                  </a:cubicBezTo>
                  <a:cubicBezTo>
                    <a:pt x="13" y="745"/>
                    <a:pt x="1" y="1424"/>
                    <a:pt x="132" y="2079"/>
                  </a:cubicBezTo>
                  <a:cubicBezTo>
                    <a:pt x="144" y="2150"/>
                    <a:pt x="203" y="2198"/>
                    <a:pt x="275" y="2198"/>
                  </a:cubicBezTo>
                  <a:lnTo>
                    <a:pt x="299" y="2198"/>
                  </a:lnTo>
                  <a:cubicBezTo>
                    <a:pt x="382" y="2174"/>
                    <a:pt x="441" y="2102"/>
                    <a:pt x="418" y="2019"/>
                  </a:cubicBezTo>
                  <a:cubicBezTo>
                    <a:pt x="299" y="1412"/>
                    <a:pt x="310" y="781"/>
                    <a:pt x="465" y="186"/>
                  </a:cubicBezTo>
                  <a:cubicBezTo>
                    <a:pt x="489" y="102"/>
                    <a:pt x="441" y="19"/>
                    <a:pt x="358" y="7"/>
                  </a:cubicBezTo>
                  <a:cubicBezTo>
                    <a:pt x="344" y="3"/>
                    <a:pt x="329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6802382" y="875947"/>
              <a:ext cx="21068" cy="101384"/>
            </a:xfrm>
            <a:custGeom>
              <a:avLst/>
              <a:gdLst/>
              <a:ahLst/>
              <a:cxnLst/>
              <a:rect l="l" t="t" r="r" b="b"/>
              <a:pathLst>
                <a:path w="394" h="1896" extrusionOk="0">
                  <a:moveTo>
                    <a:pt x="241" y="0"/>
                  </a:moveTo>
                  <a:cubicBezTo>
                    <a:pt x="165" y="0"/>
                    <a:pt x="94" y="57"/>
                    <a:pt x="84" y="133"/>
                  </a:cubicBezTo>
                  <a:cubicBezTo>
                    <a:pt x="12" y="669"/>
                    <a:pt x="0" y="1216"/>
                    <a:pt x="60" y="1764"/>
                  </a:cubicBezTo>
                  <a:cubicBezTo>
                    <a:pt x="72" y="1835"/>
                    <a:pt x="131" y="1895"/>
                    <a:pt x="203" y="1895"/>
                  </a:cubicBezTo>
                  <a:lnTo>
                    <a:pt x="226" y="1895"/>
                  </a:lnTo>
                  <a:cubicBezTo>
                    <a:pt x="310" y="1883"/>
                    <a:pt x="357" y="1812"/>
                    <a:pt x="357" y="1728"/>
                  </a:cubicBezTo>
                  <a:cubicBezTo>
                    <a:pt x="298" y="1216"/>
                    <a:pt x="310" y="693"/>
                    <a:pt x="381" y="181"/>
                  </a:cubicBezTo>
                  <a:cubicBezTo>
                    <a:pt x="393" y="97"/>
                    <a:pt x="345" y="14"/>
                    <a:pt x="262" y="2"/>
                  </a:cubicBezTo>
                  <a:cubicBezTo>
                    <a:pt x="255" y="1"/>
                    <a:pt x="248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755273" y="910330"/>
              <a:ext cx="21068" cy="72723"/>
            </a:xfrm>
            <a:custGeom>
              <a:avLst/>
              <a:gdLst/>
              <a:ahLst/>
              <a:cxnLst/>
              <a:rect l="l" t="t" r="r" b="b"/>
              <a:pathLst>
                <a:path w="394" h="1360" extrusionOk="0">
                  <a:moveTo>
                    <a:pt x="240" y="0"/>
                  </a:moveTo>
                  <a:cubicBezTo>
                    <a:pt x="165" y="0"/>
                    <a:pt x="94" y="56"/>
                    <a:pt x="83" y="121"/>
                  </a:cubicBezTo>
                  <a:cubicBezTo>
                    <a:pt x="12" y="490"/>
                    <a:pt x="0" y="859"/>
                    <a:pt x="48" y="1228"/>
                  </a:cubicBezTo>
                  <a:cubicBezTo>
                    <a:pt x="60" y="1300"/>
                    <a:pt x="119" y="1359"/>
                    <a:pt x="191" y="1359"/>
                  </a:cubicBezTo>
                  <a:lnTo>
                    <a:pt x="214" y="1359"/>
                  </a:lnTo>
                  <a:cubicBezTo>
                    <a:pt x="298" y="1347"/>
                    <a:pt x="357" y="1276"/>
                    <a:pt x="345" y="1192"/>
                  </a:cubicBezTo>
                  <a:cubicBezTo>
                    <a:pt x="310" y="847"/>
                    <a:pt x="322" y="514"/>
                    <a:pt x="381" y="180"/>
                  </a:cubicBezTo>
                  <a:cubicBezTo>
                    <a:pt x="393" y="97"/>
                    <a:pt x="345" y="26"/>
                    <a:pt x="262" y="2"/>
                  </a:cubicBezTo>
                  <a:cubicBezTo>
                    <a:pt x="255" y="1"/>
                    <a:pt x="248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713243" y="938992"/>
              <a:ext cx="18501" cy="85449"/>
            </a:xfrm>
            <a:custGeom>
              <a:avLst/>
              <a:gdLst/>
              <a:ahLst/>
              <a:cxnLst/>
              <a:rect l="l" t="t" r="r" b="b"/>
              <a:pathLst>
                <a:path w="346" h="1598" extrusionOk="0">
                  <a:moveTo>
                    <a:pt x="184" y="0"/>
                  </a:moveTo>
                  <a:cubicBezTo>
                    <a:pt x="109" y="0"/>
                    <a:pt x="47" y="66"/>
                    <a:pt x="36" y="133"/>
                  </a:cubicBezTo>
                  <a:cubicBezTo>
                    <a:pt x="0" y="573"/>
                    <a:pt x="0" y="1026"/>
                    <a:pt x="36" y="1454"/>
                  </a:cubicBezTo>
                  <a:cubicBezTo>
                    <a:pt x="48" y="1538"/>
                    <a:pt x="107" y="1597"/>
                    <a:pt x="191" y="1597"/>
                  </a:cubicBezTo>
                  <a:cubicBezTo>
                    <a:pt x="274" y="1585"/>
                    <a:pt x="334" y="1514"/>
                    <a:pt x="334" y="1430"/>
                  </a:cubicBezTo>
                  <a:cubicBezTo>
                    <a:pt x="298" y="1014"/>
                    <a:pt x="298" y="585"/>
                    <a:pt x="334" y="168"/>
                  </a:cubicBezTo>
                  <a:cubicBezTo>
                    <a:pt x="346" y="85"/>
                    <a:pt x="286" y="14"/>
                    <a:pt x="203" y="2"/>
                  </a:cubicBezTo>
                  <a:cubicBezTo>
                    <a:pt x="197" y="1"/>
                    <a:pt x="19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6669289" y="984229"/>
              <a:ext cx="25560" cy="111490"/>
            </a:xfrm>
            <a:custGeom>
              <a:avLst/>
              <a:gdLst/>
              <a:ahLst/>
              <a:cxnLst/>
              <a:rect l="l" t="t" r="r" b="b"/>
              <a:pathLst>
                <a:path w="478" h="2085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751"/>
                    <a:pt x="60" y="1370"/>
                    <a:pt x="167" y="1966"/>
                  </a:cubicBezTo>
                  <a:cubicBezTo>
                    <a:pt x="191" y="2037"/>
                    <a:pt x="251" y="2085"/>
                    <a:pt x="322" y="2085"/>
                  </a:cubicBezTo>
                  <a:lnTo>
                    <a:pt x="346" y="2085"/>
                  </a:lnTo>
                  <a:cubicBezTo>
                    <a:pt x="429" y="2061"/>
                    <a:pt x="477" y="1989"/>
                    <a:pt x="465" y="1906"/>
                  </a:cubicBezTo>
                  <a:cubicBezTo>
                    <a:pt x="358" y="1334"/>
                    <a:pt x="310" y="739"/>
                    <a:pt x="322" y="156"/>
                  </a:cubicBez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6635548" y="1009094"/>
              <a:ext cx="26148" cy="122292"/>
            </a:xfrm>
            <a:custGeom>
              <a:avLst/>
              <a:gdLst/>
              <a:ahLst/>
              <a:cxnLst/>
              <a:rect l="l" t="t" r="r" b="b"/>
              <a:pathLst>
                <a:path w="489" h="2287" extrusionOk="0">
                  <a:moveTo>
                    <a:pt x="203" y="0"/>
                  </a:moveTo>
                  <a:cubicBezTo>
                    <a:pt x="120" y="0"/>
                    <a:pt x="48" y="60"/>
                    <a:pt x="36" y="143"/>
                  </a:cubicBezTo>
                  <a:cubicBezTo>
                    <a:pt x="1" y="822"/>
                    <a:pt x="48" y="1501"/>
                    <a:pt x="191" y="2167"/>
                  </a:cubicBezTo>
                  <a:cubicBezTo>
                    <a:pt x="203" y="2239"/>
                    <a:pt x="263" y="2286"/>
                    <a:pt x="334" y="2286"/>
                  </a:cubicBezTo>
                  <a:lnTo>
                    <a:pt x="358" y="2286"/>
                  </a:lnTo>
                  <a:cubicBezTo>
                    <a:pt x="441" y="2274"/>
                    <a:pt x="489" y="2191"/>
                    <a:pt x="477" y="2108"/>
                  </a:cubicBezTo>
                  <a:cubicBezTo>
                    <a:pt x="346" y="1465"/>
                    <a:pt x="298" y="810"/>
                    <a:pt x="334" y="167"/>
                  </a:cubicBezTo>
                  <a:cubicBezTo>
                    <a:pt x="346" y="84"/>
                    <a:pt x="275" y="1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6603090" y="1037755"/>
              <a:ext cx="23635" cy="143894"/>
            </a:xfrm>
            <a:custGeom>
              <a:avLst/>
              <a:gdLst/>
              <a:ahLst/>
              <a:cxnLst/>
              <a:rect l="l" t="t" r="r" b="b"/>
              <a:pathLst>
                <a:path w="442" h="2691" extrusionOk="0">
                  <a:moveTo>
                    <a:pt x="239" y="0"/>
                  </a:moveTo>
                  <a:cubicBezTo>
                    <a:pt x="155" y="0"/>
                    <a:pt x="84" y="60"/>
                    <a:pt x="72" y="143"/>
                  </a:cubicBezTo>
                  <a:cubicBezTo>
                    <a:pt x="1" y="941"/>
                    <a:pt x="12" y="1762"/>
                    <a:pt x="132" y="2560"/>
                  </a:cubicBezTo>
                  <a:cubicBezTo>
                    <a:pt x="143" y="2631"/>
                    <a:pt x="203" y="2691"/>
                    <a:pt x="286" y="2691"/>
                  </a:cubicBezTo>
                  <a:cubicBezTo>
                    <a:pt x="286" y="2691"/>
                    <a:pt x="298" y="2691"/>
                    <a:pt x="298" y="2679"/>
                  </a:cubicBezTo>
                  <a:cubicBezTo>
                    <a:pt x="382" y="2667"/>
                    <a:pt x="441" y="2596"/>
                    <a:pt x="429" y="2512"/>
                  </a:cubicBezTo>
                  <a:cubicBezTo>
                    <a:pt x="310" y="1738"/>
                    <a:pt x="298" y="953"/>
                    <a:pt x="370" y="167"/>
                  </a:cubicBezTo>
                  <a:cubicBezTo>
                    <a:pt x="370" y="83"/>
                    <a:pt x="310" y="12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6549617" y="1094971"/>
              <a:ext cx="26790" cy="161166"/>
            </a:xfrm>
            <a:custGeom>
              <a:avLst/>
              <a:gdLst/>
              <a:ahLst/>
              <a:cxnLst/>
              <a:rect l="l" t="t" r="r" b="b"/>
              <a:pathLst>
                <a:path w="501" h="3014" extrusionOk="0">
                  <a:moveTo>
                    <a:pt x="313" y="0"/>
                  </a:moveTo>
                  <a:cubicBezTo>
                    <a:pt x="239" y="0"/>
                    <a:pt x="178" y="56"/>
                    <a:pt x="167" y="133"/>
                  </a:cubicBezTo>
                  <a:cubicBezTo>
                    <a:pt x="0" y="1038"/>
                    <a:pt x="12" y="1990"/>
                    <a:pt x="191" y="2895"/>
                  </a:cubicBezTo>
                  <a:cubicBezTo>
                    <a:pt x="203" y="2966"/>
                    <a:pt x="274" y="3014"/>
                    <a:pt x="334" y="3014"/>
                  </a:cubicBezTo>
                  <a:lnTo>
                    <a:pt x="370" y="3014"/>
                  </a:lnTo>
                  <a:cubicBezTo>
                    <a:pt x="453" y="2990"/>
                    <a:pt x="500" y="2919"/>
                    <a:pt x="489" y="2835"/>
                  </a:cubicBezTo>
                  <a:cubicBezTo>
                    <a:pt x="310" y="1966"/>
                    <a:pt x="298" y="1049"/>
                    <a:pt x="453" y="180"/>
                  </a:cubicBezTo>
                  <a:cubicBezTo>
                    <a:pt x="465" y="97"/>
                    <a:pt x="417" y="25"/>
                    <a:pt x="334" y="2"/>
                  </a:cubicBezTo>
                  <a:cubicBezTo>
                    <a:pt x="327" y="1"/>
                    <a:pt x="320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396793" y="1257367"/>
              <a:ext cx="58018" cy="244530"/>
            </a:xfrm>
            <a:custGeom>
              <a:avLst/>
              <a:gdLst/>
              <a:ahLst/>
              <a:cxnLst/>
              <a:rect l="l" t="t" r="r" b="b"/>
              <a:pathLst>
                <a:path w="1085" h="4573" extrusionOk="0">
                  <a:moveTo>
                    <a:pt x="168" y="1"/>
                  </a:moveTo>
                  <a:cubicBezTo>
                    <a:pt x="84" y="1"/>
                    <a:pt x="13" y="72"/>
                    <a:pt x="13" y="156"/>
                  </a:cubicBezTo>
                  <a:cubicBezTo>
                    <a:pt x="1" y="1632"/>
                    <a:pt x="263" y="3084"/>
                    <a:pt x="787" y="4478"/>
                  </a:cubicBezTo>
                  <a:cubicBezTo>
                    <a:pt x="799" y="4537"/>
                    <a:pt x="858" y="4573"/>
                    <a:pt x="918" y="4573"/>
                  </a:cubicBezTo>
                  <a:cubicBezTo>
                    <a:pt x="942" y="4573"/>
                    <a:pt x="953" y="4573"/>
                    <a:pt x="977" y="4561"/>
                  </a:cubicBezTo>
                  <a:cubicBezTo>
                    <a:pt x="1049" y="4537"/>
                    <a:pt x="1084" y="4454"/>
                    <a:pt x="1061" y="4370"/>
                  </a:cubicBezTo>
                  <a:cubicBezTo>
                    <a:pt x="561" y="3025"/>
                    <a:pt x="299" y="1596"/>
                    <a:pt x="310" y="156"/>
                  </a:cubicBezTo>
                  <a:cubicBezTo>
                    <a:pt x="310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6340166" y="1337576"/>
              <a:ext cx="48446" cy="181539"/>
            </a:xfrm>
            <a:custGeom>
              <a:avLst/>
              <a:gdLst/>
              <a:ahLst/>
              <a:cxnLst/>
              <a:rect l="l" t="t" r="r" b="b"/>
              <a:pathLst>
                <a:path w="906" h="3395" extrusionOk="0">
                  <a:moveTo>
                    <a:pt x="191" y="1"/>
                  </a:moveTo>
                  <a:cubicBezTo>
                    <a:pt x="107" y="1"/>
                    <a:pt x="36" y="60"/>
                    <a:pt x="36" y="144"/>
                  </a:cubicBezTo>
                  <a:cubicBezTo>
                    <a:pt x="0" y="1215"/>
                    <a:pt x="203" y="2311"/>
                    <a:pt x="596" y="3299"/>
                  </a:cubicBezTo>
                  <a:cubicBezTo>
                    <a:pt x="619" y="3359"/>
                    <a:pt x="679" y="3394"/>
                    <a:pt x="738" y="3394"/>
                  </a:cubicBezTo>
                  <a:cubicBezTo>
                    <a:pt x="750" y="3394"/>
                    <a:pt x="774" y="3394"/>
                    <a:pt x="786" y="3382"/>
                  </a:cubicBezTo>
                  <a:cubicBezTo>
                    <a:pt x="869" y="3359"/>
                    <a:pt x="905" y="3275"/>
                    <a:pt x="869" y="3192"/>
                  </a:cubicBezTo>
                  <a:cubicBezTo>
                    <a:pt x="488" y="2239"/>
                    <a:pt x="298" y="1192"/>
                    <a:pt x="334" y="156"/>
                  </a:cubicBezTo>
                  <a:cubicBezTo>
                    <a:pt x="334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6294928" y="1398106"/>
              <a:ext cx="52938" cy="194854"/>
            </a:xfrm>
            <a:custGeom>
              <a:avLst/>
              <a:gdLst/>
              <a:ahLst/>
              <a:cxnLst/>
              <a:rect l="l" t="t" r="r" b="b"/>
              <a:pathLst>
                <a:path w="990" h="3644" extrusionOk="0">
                  <a:moveTo>
                    <a:pt x="263" y="0"/>
                  </a:moveTo>
                  <a:cubicBezTo>
                    <a:pt x="180" y="0"/>
                    <a:pt x="108" y="60"/>
                    <a:pt x="96" y="143"/>
                  </a:cubicBezTo>
                  <a:cubicBezTo>
                    <a:pt x="1" y="1310"/>
                    <a:pt x="203" y="2488"/>
                    <a:pt x="691" y="3560"/>
                  </a:cubicBezTo>
                  <a:cubicBezTo>
                    <a:pt x="715" y="3608"/>
                    <a:pt x="763" y="3643"/>
                    <a:pt x="822" y="3643"/>
                  </a:cubicBezTo>
                  <a:cubicBezTo>
                    <a:pt x="846" y="3643"/>
                    <a:pt x="870" y="3643"/>
                    <a:pt x="882" y="3631"/>
                  </a:cubicBezTo>
                  <a:cubicBezTo>
                    <a:pt x="953" y="3596"/>
                    <a:pt x="989" y="3512"/>
                    <a:pt x="953" y="3429"/>
                  </a:cubicBezTo>
                  <a:cubicBezTo>
                    <a:pt x="501" y="2417"/>
                    <a:pt x="299" y="1286"/>
                    <a:pt x="394" y="167"/>
                  </a:cubicBezTo>
                  <a:cubicBezTo>
                    <a:pt x="406" y="83"/>
                    <a:pt x="334" y="12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6258032" y="1457194"/>
              <a:ext cx="54168" cy="208971"/>
            </a:xfrm>
            <a:custGeom>
              <a:avLst/>
              <a:gdLst/>
              <a:ahLst/>
              <a:cxnLst/>
              <a:rect l="l" t="t" r="r" b="b"/>
              <a:pathLst>
                <a:path w="1013" h="3908" extrusionOk="0">
                  <a:moveTo>
                    <a:pt x="241" y="1"/>
                  </a:moveTo>
                  <a:cubicBezTo>
                    <a:pt x="167" y="1"/>
                    <a:pt x="108" y="57"/>
                    <a:pt x="108" y="133"/>
                  </a:cubicBezTo>
                  <a:cubicBezTo>
                    <a:pt x="0" y="1383"/>
                    <a:pt x="215" y="2657"/>
                    <a:pt x="715" y="3812"/>
                  </a:cubicBezTo>
                  <a:cubicBezTo>
                    <a:pt x="739" y="3872"/>
                    <a:pt x="786" y="3908"/>
                    <a:pt x="846" y="3908"/>
                  </a:cubicBezTo>
                  <a:cubicBezTo>
                    <a:pt x="870" y="3908"/>
                    <a:pt x="893" y="3908"/>
                    <a:pt x="905" y="3896"/>
                  </a:cubicBezTo>
                  <a:cubicBezTo>
                    <a:pt x="989" y="3860"/>
                    <a:pt x="1012" y="3777"/>
                    <a:pt x="989" y="3693"/>
                  </a:cubicBezTo>
                  <a:cubicBezTo>
                    <a:pt x="500" y="2586"/>
                    <a:pt x="298" y="1360"/>
                    <a:pt x="405" y="157"/>
                  </a:cubicBezTo>
                  <a:cubicBezTo>
                    <a:pt x="405" y="74"/>
                    <a:pt x="346" y="2"/>
                    <a:pt x="262" y="2"/>
                  </a:cubicBezTo>
                  <a:cubicBezTo>
                    <a:pt x="255" y="1"/>
                    <a:pt x="248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6222366" y="3166870"/>
              <a:ext cx="94272" cy="27271"/>
            </a:xfrm>
            <a:custGeom>
              <a:avLst/>
              <a:gdLst/>
              <a:ahLst/>
              <a:cxnLst/>
              <a:rect l="l" t="t" r="r" b="b"/>
              <a:pathLst>
                <a:path w="1763" h="510" extrusionOk="0">
                  <a:moveTo>
                    <a:pt x="1596" y="1"/>
                  </a:moveTo>
                  <a:cubicBezTo>
                    <a:pt x="1577" y="1"/>
                    <a:pt x="1557" y="4"/>
                    <a:pt x="1537" y="9"/>
                  </a:cubicBezTo>
                  <a:cubicBezTo>
                    <a:pt x="1215" y="143"/>
                    <a:pt x="873" y="210"/>
                    <a:pt x="527" y="210"/>
                  </a:cubicBezTo>
                  <a:cubicBezTo>
                    <a:pt x="411" y="210"/>
                    <a:pt x="295" y="203"/>
                    <a:pt x="179" y="188"/>
                  </a:cubicBezTo>
                  <a:cubicBezTo>
                    <a:pt x="172" y="187"/>
                    <a:pt x="165" y="187"/>
                    <a:pt x="158" y="187"/>
                  </a:cubicBezTo>
                  <a:cubicBezTo>
                    <a:pt x="84" y="187"/>
                    <a:pt x="23" y="242"/>
                    <a:pt x="13" y="307"/>
                  </a:cubicBezTo>
                  <a:cubicBezTo>
                    <a:pt x="1" y="390"/>
                    <a:pt x="60" y="474"/>
                    <a:pt x="143" y="486"/>
                  </a:cubicBezTo>
                  <a:cubicBezTo>
                    <a:pt x="274" y="498"/>
                    <a:pt x="405" y="510"/>
                    <a:pt x="536" y="510"/>
                  </a:cubicBezTo>
                  <a:cubicBezTo>
                    <a:pt x="917" y="510"/>
                    <a:pt x="1298" y="438"/>
                    <a:pt x="1656" y="283"/>
                  </a:cubicBezTo>
                  <a:cubicBezTo>
                    <a:pt x="1727" y="259"/>
                    <a:pt x="1763" y="164"/>
                    <a:pt x="1739" y="93"/>
                  </a:cubicBezTo>
                  <a:cubicBezTo>
                    <a:pt x="1712" y="30"/>
                    <a:pt x="165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6247177" y="3221358"/>
              <a:ext cx="97480" cy="19892"/>
            </a:xfrm>
            <a:custGeom>
              <a:avLst/>
              <a:gdLst/>
              <a:ahLst/>
              <a:cxnLst/>
              <a:rect l="l" t="t" r="r" b="b"/>
              <a:pathLst>
                <a:path w="1823" h="372" extrusionOk="0">
                  <a:moveTo>
                    <a:pt x="1665" y="1"/>
                  </a:moveTo>
                  <a:cubicBezTo>
                    <a:pt x="1658" y="1"/>
                    <a:pt x="1651" y="1"/>
                    <a:pt x="1644" y="2"/>
                  </a:cubicBezTo>
                  <a:cubicBezTo>
                    <a:pt x="1359" y="51"/>
                    <a:pt x="1074" y="75"/>
                    <a:pt x="790" y="75"/>
                  </a:cubicBezTo>
                  <a:cubicBezTo>
                    <a:pt x="586" y="75"/>
                    <a:pt x="383" y="63"/>
                    <a:pt x="180" y="38"/>
                  </a:cubicBezTo>
                  <a:cubicBezTo>
                    <a:pt x="172" y="37"/>
                    <a:pt x="165" y="37"/>
                    <a:pt x="158" y="37"/>
                  </a:cubicBezTo>
                  <a:cubicBezTo>
                    <a:pt x="84" y="37"/>
                    <a:pt x="24" y="93"/>
                    <a:pt x="13" y="169"/>
                  </a:cubicBezTo>
                  <a:cubicBezTo>
                    <a:pt x="1" y="241"/>
                    <a:pt x="60" y="324"/>
                    <a:pt x="144" y="324"/>
                  </a:cubicBezTo>
                  <a:cubicBezTo>
                    <a:pt x="370" y="360"/>
                    <a:pt x="596" y="372"/>
                    <a:pt x="811" y="372"/>
                  </a:cubicBezTo>
                  <a:cubicBezTo>
                    <a:pt x="1108" y="372"/>
                    <a:pt x="1394" y="348"/>
                    <a:pt x="1692" y="300"/>
                  </a:cubicBezTo>
                  <a:cubicBezTo>
                    <a:pt x="1763" y="288"/>
                    <a:pt x="1823" y="217"/>
                    <a:pt x="1811" y="133"/>
                  </a:cubicBezTo>
                  <a:cubicBezTo>
                    <a:pt x="1800" y="57"/>
                    <a:pt x="1739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6270117" y="3268949"/>
              <a:ext cx="164963" cy="24490"/>
            </a:xfrm>
            <a:custGeom>
              <a:avLst/>
              <a:gdLst/>
              <a:ahLst/>
              <a:cxnLst/>
              <a:rect l="l" t="t" r="r" b="b"/>
              <a:pathLst>
                <a:path w="3085" h="458" extrusionOk="0">
                  <a:moveTo>
                    <a:pt x="154" y="0"/>
                  </a:moveTo>
                  <a:cubicBezTo>
                    <a:pt x="87" y="0"/>
                    <a:pt x="33" y="54"/>
                    <a:pt x="12" y="125"/>
                  </a:cubicBezTo>
                  <a:cubicBezTo>
                    <a:pt x="1" y="196"/>
                    <a:pt x="48" y="279"/>
                    <a:pt x="132" y="291"/>
                  </a:cubicBezTo>
                  <a:cubicBezTo>
                    <a:pt x="667" y="398"/>
                    <a:pt x="1203" y="458"/>
                    <a:pt x="1739" y="458"/>
                  </a:cubicBezTo>
                  <a:cubicBezTo>
                    <a:pt x="2144" y="458"/>
                    <a:pt x="2549" y="422"/>
                    <a:pt x="2953" y="363"/>
                  </a:cubicBezTo>
                  <a:cubicBezTo>
                    <a:pt x="3037" y="351"/>
                    <a:pt x="3084" y="279"/>
                    <a:pt x="3072" y="196"/>
                  </a:cubicBezTo>
                  <a:cubicBezTo>
                    <a:pt x="3072" y="120"/>
                    <a:pt x="3003" y="63"/>
                    <a:pt x="2927" y="63"/>
                  </a:cubicBezTo>
                  <a:cubicBezTo>
                    <a:pt x="2920" y="63"/>
                    <a:pt x="2913" y="64"/>
                    <a:pt x="2906" y="65"/>
                  </a:cubicBezTo>
                  <a:cubicBezTo>
                    <a:pt x="2512" y="127"/>
                    <a:pt x="2116" y="158"/>
                    <a:pt x="1720" y="158"/>
                  </a:cubicBezTo>
                  <a:cubicBezTo>
                    <a:pt x="1207" y="158"/>
                    <a:pt x="695" y="106"/>
                    <a:pt x="191" y="5"/>
                  </a:cubicBez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6380912" y="3415570"/>
              <a:ext cx="166834" cy="22405"/>
            </a:xfrm>
            <a:custGeom>
              <a:avLst/>
              <a:gdLst/>
              <a:ahLst/>
              <a:cxnLst/>
              <a:rect l="l" t="t" r="r" b="b"/>
              <a:pathLst>
                <a:path w="3120" h="419" extrusionOk="0">
                  <a:moveTo>
                    <a:pt x="2962" y="0"/>
                  </a:moveTo>
                  <a:cubicBezTo>
                    <a:pt x="2955" y="0"/>
                    <a:pt x="2948" y="1"/>
                    <a:pt x="2941" y="2"/>
                  </a:cubicBezTo>
                  <a:cubicBezTo>
                    <a:pt x="2414" y="77"/>
                    <a:pt x="1884" y="117"/>
                    <a:pt x="1354" y="117"/>
                  </a:cubicBezTo>
                  <a:cubicBezTo>
                    <a:pt x="961" y="117"/>
                    <a:pt x="569" y="95"/>
                    <a:pt x="179" y="49"/>
                  </a:cubicBezTo>
                  <a:cubicBezTo>
                    <a:pt x="172" y="48"/>
                    <a:pt x="165" y="48"/>
                    <a:pt x="158" y="48"/>
                  </a:cubicBezTo>
                  <a:cubicBezTo>
                    <a:pt x="84" y="48"/>
                    <a:pt x="23" y="104"/>
                    <a:pt x="12" y="180"/>
                  </a:cubicBezTo>
                  <a:cubicBezTo>
                    <a:pt x="0" y="264"/>
                    <a:pt x="60" y="335"/>
                    <a:pt x="143" y="347"/>
                  </a:cubicBezTo>
                  <a:cubicBezTo>
                    <a:pt x="560" y="395"/>
                    <a:pt x="965" y="419"/>
                    <a:pt x="1369" y="419"/>
                  </a:cubicBezTo>
                  <a:cubicBezTo>
                    <a:pt x="1917" y="419"/>
                    <a:pt x="2453" y="371"/>
                    <a:pt x="2989" y="300"/>
                  </a:cubicBezTo>
                  <a:cubicBezTo>
                    <a:pt x="3060" y="288"/>
                    <a:pt x="3120" y="204"/>
                    <a:pt x="3108" y="133"/>
                  </a:cubicBezTo>
                  <a:cubicBezTo>
                    <a:pt x="3097" y="57"/>
                    <a:pt x="3036" y="0"/>
                    <a:pt x="2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6439464" y="3461984"/>
              <a:ext cx="105127" cy="23100"/>
            </a:xfrm>
            <a:custGeom>
              <a:avLst/>
              <a:gdLst/>
              <a:ahLst/>
              <a:cxnLst/>
              <a:rect l="l" t="t" r="r" b="b"/>
              <a:pathLst>
                <a:path w="1966" h="432" extrusionOk="0">
                  <a:moveTo>
                    <a:pt x="1793" y="1"/>
                  </a:moveTo>
                  <a:cubicBezTo>
                    <a:pt x="1783" y="1"/>
                    <a:pt x="1773" y="2"/>
                    <a:pt x="1763" y="3"/>
                  </a:cubicBezTo>
                  <a:cubicBezTo>
                    <a:pt x="1446" y="91"/>
                    <a:pt x="1120" y="134"/>
                    <a:pt x="793" y="134"/>
                  </a:cubicBezTo>
                  <a:cubicBezTo>
                    <a:pt x="592" y="134"/>
                    <a:pt x="391" y="118"/>
                    <a:pt x="191" y="86"/>
                  </a:cubicBezTo>
                  <a:cubicBezTo>
                    <a:pt x="184" y="85"/>
                    <a:pt x="177" y="85"/>
                    <a:pt x="170" y="85"/>
                  </a:cubicBezTo>
                  <a:cubicBezTo>
                    <a:pt x="96" y="85"/>
                    <a:pt x="35" y="141"/>
                    <a:pt x="24" y="217"/>
                  </a:cubicBezTo>
                  <a:cubicBezTo>
                    <a:pt x="1" y="289"/>
                    <a:pt x="60" y="372"/>
                    <a:pt x="144" y="384"/>
                  </a:cubicBezTo>
                  <a:cubicBezTo>
                    <a:pt x="358" y="420"/>
                    <a:pt x="572" y="432"/>
                    <a:pt x="786" y="432"/>
                  </a:cubicBezTo>
                  <a:cubicBezTo>
                    <a:pt x="1144" y="432"/>
                    <a:pt x="1501" y="384"/>
                    <a:pt x="1846" y="301"/>
                  </a:cubicBezTo>
                  <a:cubicBezTo>
                    <a:pt x="1918" y="277"/>
                    <a:pt x="1965" y="194"/>
                    <a:pt x="1941" y="110"/>
                  </a:cubicBezTo>
                  <a:cubicBezTo>
                    <a:pt x="1921" y="37"/>
                    <a:pt x="1863" y="1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6484648" y="3505083"/>
              <a:ext cx="85396" cy="22031"/>
            </a:xfrm>
            <a:custGeom>
              <a:avLst/>
              <a:gdLst/>
              <a:ahLst/>
              <a:cxnLst/>
              <a:rect l="l" t="t" r="r" b="b"/>
              <a:pathLst>
                <a:path w="1597" h="412" extrusionOk="0">
                  <a:moveTo>
                    <a:pt x="1425" y="1"/>
                  </a:moveTo>
                  <a:cubicBezTo>
                    <a:pt x="1411" y="1"/>
                    <a:pt x="1397" y="2"/>
                    <a:pt x="1382" y="7"/>
                  </a:cubicBezTo>
                  <a:cubicBezTo>
                    <a:pt x="1147" y="73"/>
                    <a:pt x="899" y="107"/>
                    <a:pt x="649" y="107"/>
                  </a:cubicBezTo>
                  <a:cubicBezTo>
                    <a:pt x="492" y="107"/>
                    <a:pt x="335" y="94"/>
                    <a:pt x="180" y="66"/>
                  </a:cubicBezTo>
                  <a:cubicBezTo>
                    <a:pt x="173" y="65"/>
                    <a:pt x="167" y="65"/>
                    <a:pt x="161" y="65"/>
                  </a:cubicBezTo>
                  <a:cubicBezTo>
                    <a:pt x="94" y="65"/>
                    <a:pt x="24" y="120"/>
                    <a:pt x="13" y="185"/>
                  </a:cubicBezTo>
                  <a:cubicBezTo>
                    <a:pt x="1" y="269"/>
                    <a:pt x="49" y="352"/>
                    <a:pt x="132" y="364"/>
                  </a:cubicBezTo>
                  <a:cubicBezTo>
                    <a:pt x="299" y="388"/>
                    <a:pt x="477" y="411"/>
                    <a:pt x="656" y="411"/>
                  </a:cubicBezTo>
                  <a:cubicBezTo>
                    <a:pt x="930" y="411"/>
                    <a:pt x="1204" y="376"/>
                    <a:pt x="1465" y="292"/>
                  </a:cubicBezTo>
                  <a:cubicBezTo>
                    <a:pt x="1549" y="269"/>
                    <a:pt x="1596" y="185"/>
                    <a:pt x="1573" y="114"/>
                  </a:cubicBezTo>
                  <a:cubicBezTo>
                    <a:pt x="1553" y="45"/>
                    <a:pt x="1493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6531169" y="3542728"/>
              <a:ext cx="79621" cy="28287"/>
            </a:xfrm>
            <a:custGeom>
              <a:avLst/>
              <a:gdLst/>
              <a:ahLst/>
              <a:cxnLst/>
              <a:rect l="l" t="t" r="r" b="b"/>
              <a:pathLst>
                <a:path w="1489" h="529" extrusionOk="0">
                  <a:moveTo>
                    <a:pt x="1331" y="1"/>
                  </a:moveTo>
                  <a:cubicBezTo>
                    <a:pt x="1307" y="1"/>
                    <a:pt x="1284" y="6"/>
                    <a:pt x="1262" y="17"/>
                  </a:cubicBezTo>
                  <a:cubicBezTo>
                    <a:pt x="942" y="161"/>
                    <a:pt x="590" y="233"/>
                    <a:pt x="246" y="233"/>
                  </a:cubicBezTo>
                  <a:cubicBezTo>
                    <a:pt x="220" y="233"/>
                    <a:pt x="193" y="232"/>
                    <a:pt x="167" y="231"/>
                  </a:cubicBezTo>
                  <a:cubicBezTo>
                    <a:pt x="83" y="231"/>
                    <a:pt x="12" y="291"/>
                    <a:pt x="12" y="374"/>
                  </a:cubicBezTo>
                  <a:cubicBezTo>
                    <a:pt x="0" y="458"/>
                    <a:pt x="72" y="529"/>
                    <a:pt x="155" y="529"/>
                  </a:cubicBezTo>
                  <a:lnTo>
                    <a:pt x="250" y="529"/>
                  </a:lnTo>
                  <a:cubicBezTo>
                    <a:pt x="643" y="529"/>
                    <a:pt x="1024" y="446"/>
                    <a:pt x="1381" y="279"/>
                  </a:cubicBezTo>
                  <a:cubicBezTo>
                    <a:pt x="1465" y="243"/>
                    <a:pt x="1488" y="160"/>
                    <a:pt x="1465" y="88"/>
                  </a:cubicBezTo>
                  <a:cubicBezTo>
                    <a:pt x="1440" y="30"/>
                    <a:pt x="1385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6580792" y="3578555"/>
              <a:ext cx="65664" cy="26843"/>
            </a:xfrm>
            <a:custGeom>
              <a:avLst/>
              <a:gdLst/>
              <a:ahLst/>
              <a:cxnLst/>
              <a:rect l="l" t="t" r="r" b="b"/>
              <a:pathLst>
                <a:path w="1228" h="502" extrusionOk="0">
                  <a:moveTo>
                    <a:pt x="1050" y="0"/>
                  </a:moveTo>
                  <a:cubicBezTo>
                    <a:pt x="1042" y="0"/>
                    <a:pt x="1033" y="1"/>
                    <a:pt x="1025" y="2"/>
                  </a:cubicBezTo>
                  <a:lnTo>
                    <a:pt x="132" y="216"/>
                  </a:lnTo>
                  <a:cubicBezTo>
                    <a:pt x="48" y="228"/>
                    <a:pt x="1" y="311"/>
                    <a:pt x="25" y="395"/>
                  </a:cubicBezTo>
                  <a:cubicBezTo>
                    <a:pt x="37" y="466"/>
                    <a:pt x="96" y="502"/>
                    <a:pt x="168" y="502"/>
                  </a:cubicBezTo>
                  <a:lnTo>
                    <a:pt x="191" y="502"/>
                  </a:lnTo>
                  <a:lnTo>
                    <a:pt x="1096" y="300"/>
                  </a:lnTo>
                  <a:cubicBezTo>
                    <a:pt x="1180" y="276"/>
                    <a:pt x="1227" y="204"/>
                    <a:pt x="1203" y="121"/>
                  </a:cubicBezTo>
                  <a:cubicBezTo>
                    <a:pt x="1193" y="46"/>
                    <a:pt x="1124" y="0"/>
                    <a:pt x="1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6627259" y="3605130"/>
              <a:ext cx="69461" cy="30212"/>
            </a:xfrm>
            <a:custGeom>
              <a:avLst/>
              <a:gdLst/>
              <a:ahLst/>
              <a:cxnLst/>
              <a:rect l="l" t="t" r="r" b="b"/>
              <a:pathLst>
                <a:path w="1299" h="565" extrusionOk="0">
                  <a:moveTo>
                    <a:pt x="1129" y="1"/>
                  </a:moveTo>
                  <a:cubicBezTo>
                    <a:pt x="1106" y="1"/>
                    <a:pt x="1082" y="6"/>
                    <a:pt x="1061" y="17"/>
                  </a:cubicBezTo>
                  <a:cubicBezTo>
                    <a:pt x="775" y="160"/>
                    <a:pt x="465" y="243"/>
                    <a:pt x="144" y="267"/>
                  </a:cubicBezTo>
                  <a:cubicBezTo>
                    <a:pt x="61" y="279"/>
                    <a:pt x="1" y="350"/>
                    <a:pt x="13" y="434"/>
                  </a:cubicBezTo>
                  <a:cubicBezTo>
                    <a:pt x="13" y="505"/>
                    <a:pt x="84" y="565"/>
                    <a:pt x="156" y="565"/>
                  </a:cubicBezTo>
                  <a:lnTo>
                    <a:pt x="168" y="565"/>
                  </a:lnTo>
                  <a:cubicBezTo>
                    <a:pt x="525" y="541"/>
                    <a:pt x="870" y="434"/>
                    <a:pt x="1192" y="279"/>
                  </a:cubicBezTo>
                  <a:cubicBezTo>
                    <a:pt x="1263" y="243"/>
                    <a:pt x="1299" y="160"/>
                    <a:pt x="1263" y="88"/>
                  </a:cubicBezTo>
                  <a:cubicBezTo>
                    <a:pt x="1238" y="30"/>
                    <a:pt x="1184" y="1"/>
                    <a:pt x="1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6659129" y="3619301"/>
              <a:ext cx="103202" cy="48500"/>
            </a:xfrm>
            <a:custGeom>
              <a:avLst/>
              <a:gdLst/>
              <a:ahLst/>
              <a:cxnLst/>
              <a:rect l="l" t="t" r="r" b="b"/>
              <a:pathLst>
                <a:path w="1930" h="907" extrusionOk="0">
                  <a:moveTo>
                    <a:pt x="1764" y="1"/>
                  </a:moveTo>
                  <a:cubicBezTo>
                    <a:pt x="1738" y="1"/>
                    <a:pt x="1712" y="9"/>
                    <a:pt x="1691" y="26"/>
                  </a:cubicBezTo>
                  <a:cubicBezTo>
                    <a:pt x="1215" y="323"/>
                    <a:pt x="691" y="514"/>
                    <a:pt x="143" y="609"/>
                  </a:cubicBezTo>
                  <a:cubicBezTo>
                    <a:pt x="60" y="621"/>
                    <a:pt x="0" y="704"/>
                    <a:pt x="12" y="776"/>
                  </a:cubicBezTo>
                  <a:cubicBezTo>
                    <a:pt x="24" y="847"/>
                    <a:pt x="96" y="907"/>
                    <a:pt x="167" y="907"/>
                  </a:cubicBezTo>
                  <a:lnTo>
                    <a:pt x="191" y="907"/>
                  </a:lnTo>
                  <a:cubicBezTo>
                    <a:pt x="774" y="811"/>
                    <a:pt x="1346" y="597"/>
                    <a:pt x="1846" y="276"/>
                  </a:cubicBezTo>
                  <a:cubicBezTo>
                    <a:pt x="1917" y="228"/>
                    <a:pt x="1929" y="145"/>
                    <a:pt x="1893" y="73"/>
                  </a:cubicBezTo>
                  <a:cubicBezTo>
                    <a:pt x="1863" y="27"/>
                    <a:pt x="1812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6717681" y="3633524"/>
              <a:ext cx="103844" cy="66145"/>
            </a:xfrm>
            <a:custGeom>
              <a:avLst/>
              <a:gdLst/>
              <a:ahLst/>
              <a:cxnLst/>
              <a:rect l="l" t="t" r="r" b="b"/>
              <a:pathLst>
                <a:path w="1942" h="1237" extrusionOk="0">
                  <a:moveTo>
                    <a:pt x="1773" y="1"/>
                  </a:moveTo>
                  <a:cubicBezTo>
                    <a:pt x="1736" y="1"/>
                    <a:pt x="1697" y="16"/>
                    <a:pt x="1668" y="45"/>
                  </a:cubicBezTo>
                  <a:cubicBezTo>
                    <a:pt x="1251" y="486"/>
                    <a:pt x="715" y="796"/>
                    <a:pt x="132" y="950"/>
                  </a:cubicBezTo>
                  <a:cubicBezTo>
                    <a:pt x="48" y="962"/>
                    <a:pt x="1" y="1046"/>
                    <a:pt x="24" y="1129"/>
                  </a:cubicBezTo>
                  <a:cubicBezTo>
                    <a:pt x="48" y="1188"/>
                    <a:pt x="108" y="1236"/>
                    <a:pt x="167" y="1236"/>
                  </a:cubicBezTo>
                  <a:lnTo>
                    <a:pt x="203" y="1236"/>
                  </a:lnTo>
                  <a:cubicBezTo>
                    <a:pt x="846" y="1069"/>
                    <a:pt x="1418" y="724"/>
                    <a:pt x="1882" y="260"/>
                  </a:cubicBezTo>
                  <a:cubicBezTo>
                    <a:pt x="1941" y="200"/>
                    <a:pt x="1929" y="105"/>
                    <a:pt x="1870" y="45"/>
                  </a:cubicBezTo>
                  <a:cubicBezTo>
                    <a:pt x="1846" y="16"/>
                    <a:pt x="1810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6776876" y="3642828"/>
              <a:ext cx="101919" cy="79727"/>
            </a:xfrm>
            <a:custGeom>
              <a:avLst/>
              <a:gdLst/>
              <a:ahLst/>
              <a:cxnLst/>
              <a:rect l="l" t="t" r="r" b="b"/>
              <a:pathLst>
                <a:path w="1906" h="1491" extrusionOk="0">
                  <a:moveTo>
                    <a:pt x="1738" y="1"/>
                  </a:moveTo>
                  <a:cubicBezTo>
                    <a:pt x="1688" y="1"/>
                    <a:pt x="1638" y="24"/>
                    <a:pt x="1608" y="62"/>
                  </a:cubicBezTo>
                  <a:cubicBezTo>
                    <a:pt x="1275" y="610"/>
                    <a:pt x="727" y="1014"/>
                    <a:pt x="120" y="1205"/>
                  </a:cubicBezTo>
                  <a:cubicBezTo>
                    <a:pt x="37" y="1229"/>
                    <a:pt x="1" y="1312"/>
                    <a:pt x="25" y="1384"/>
                  </a:cubicBezTo>
                  <a:cubicBezTo>
                    <a:pt x="37" y="1455"/>
                    <a:pt x="96" y="1491"/>
                    <a:pt x="168" y="1491"/>
                  </a:cubicBezTo>
                  <a:lnTo>
                    <a:pt x="203" y="1491"/>
                  </a:lnTo>
                  <a:cubicBezTo>
                    <a:pt x="882" y="1276"/>
                    <a:pt x="1489" y="824"/>
                    <a:pt x="1858" y="229"/>
                  </a:cubicBezTo>
                  <a:cubicBezTo>
                    <a:pt x="1906" y="157"/>
                    <a:pt x="1882" y="62"/>
                    <a:pt x="1823" y="26"/>
                  </a:cubicBezTo>
                  <a:cubicBezTo>
                    <a:pt x="1796" y="9"/>
                    <a:pt x="1767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6815750" y="3655341"/>
              <a:ext cx="121650" cy="95876"/>
            </a:xfrm>
            <a:custGeom>
              <a:avLst/>
              <a:gdLst/>
              <a:ahLst/>
              <a:cxnLst/>
              <a:rect l="l" t="t" r="r" b="b"/>
              <a:pathLst>
                <a:path w="2275" h="1793" extrusionOk="0">
                  <a:moveTo>
                    <a:pt x="2116" y="1"/>
                  </a:moveTo>
                  <a:cubicBezTo>
                    <a:pt x="2072" y="1"/>
                    <a:pt x="2028" y="19"/>
                    <a:pt x="2000" y="54"/>
                  </a:cubicBezTo>
                  <a:cubicBezTo>
                    <a:pt x="1489" y="673"/>
                    <a:pt x="834" y="1173"/>
                    <a:pt x="107" y="1507"/>
                  </a:cubicBezTo>
                  <a:cubicBezTo>
                    <a:pt x="36" y="1542"/>
                    <a:pt x="0" y="1626"/>
                    <a:pt x="36" y="1697"/>
                  </a:cubicBezTo>
                  <a:cubicBezTo>
                    <a:pt x="60" y="1757"/>
                    <a:pt x="107" y="1792"/>
                    <a:pt x="167" y="1792"/>
                  </a:cubicBezTo>
                  <a:cubicBezTo>
                    <a:pt x="191" y="1792"/>
                    <a:pt x="215" y="1781"/>
                    <a:pt x="226" y="1781"/>
                  </a:cubicBezTo>
                  <a:cubicBezTo>
                    <a:pt x="1000" y="1435"/>
                    <a:pt x="1691" y="899"/>
                    <a:pt x="2227" y="245"/>
                  </a:cubicBezTo>
                  <a:cubicBezTo>
                    <a:pt x="2274" y="173"/>
                    <a:pt x="2274" y="90"/>
                    <a:pt x="2203" y="30"/>
                  </a:cubicBezTo>
                  <a:cubicBezTo>
                    <a:pt x="2178" y="10"/>
                    <a:pt x="2147" y="1"/>
                    <a:pt x="2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6885157" y="3657533"/>
              <a:ext cx="99352" cy="107694"/>
            </a:xfrm>
            <a:custGeom>
              <a:avLst/>
              <a:gdLst/>
              <a:ahLst/>
              <a:cxnLst/>
              <a:rect l="l" t="t" r="r" b="b"/>
              <a:pathLst>
                <a:path w="1858" h="2014" extrusionOk="0">
                  <a:moveTo>
                    <a:pt x="1693" y="0"/>
                  </a:moveTo>
                  <a:cubicBezTo>
                    <a:pt x="1643" y="0"/>
                    <a:pt x="1595" y="27"/>
                    <a:pt x="1572" y="73"/>
                  </a:cubicBezTo>
                  <a:cubicBezTo>
                    <a:pt x="1167" y="716"/>
                    <a:pt x="667" y="1275"/>
                    <a:pt x="71" y="1751"/>
                  </a:cubicBezTo>
                  <a:cubicBezTo>
                    <a:pt x="12" y="1799"/>
                    <a:pt x="0" y="1894"/>
                    <a:pt x="60" y="1966"/>
                  </a:cubicBezTo>
                  <a:cubicBezTo>
                    <a:pt x="83" y="2001"/>
                    <a:pt x="131" y="2013"/>
                    <a:pt x="167" y="2013"/>
                  </a:cubicBezTo>
                  <a:cubicBezTo>
                    <a:pt x="202" y="2013"/>
                    <a:pt x="238" y="2001"/>
                    <a:pt x="262" y="1978"/>
                  </a:cubicBezTo>
                  <a:cubicBezTo>
                    <a:pt x="881" y="1490"/>
                    <a:pt x="1405" y="894"/>
                    <a:pt x="1822" y="227"/>
                  </a:cubicBezTo>
                  <a:cubicBezTo>
                    <a:pt x="1857" y="156"/>
                    <a:pt x="1845" y="61"/>
                    <a:pt x="1774" y="25"/>
                  </a:cubicBezTo>
                  <a:cubicBezTo>
                    <a:pt x="1749" y="8"/>
                    <a:pt x="1720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6937346" y="3678548"/>
              <a:ext cx="93630" cy="110207"/>
            </a:xfrm>
            <a:custGeom>
              <a:avLst/>
              <a:gdLst/>
              <a:ahLst/>
              <a:cxnLst/>
              <a:rect l="l" t="t" r="r" b="b"/>
              <a:pathLst>
                <a:path w="1751" h="2061" extrusionOk="0">
                  <a:moveTo>
                    <a:pt x="1574" y="0"/>
                  </a:moveTo>
                  <a:cubicBezTo>
                    <a:pt x="1524" y="0"/>
                    <a:pt x="1476" y="26"/>
                    <a:pt x="1453" y="73"/>
                  </a:cubicBezTo>
                  <a:cubicBezTo>
                    <a:pt x="1072" y="716"/>
                    <a:pt x="596" y="1287"/>
                    <a:pt x="60" y="1811"/>
                  </a:cubicBezTo>
                  <a:cubicBezTo>
                    <a:pt x="0" y="1859"/>
                    <a:pt x="0" y="1954"/>
                    <a:pt x="60" y="2013"/>
                  </a:cubicBezTo>
                  <a:cubicBezTo>
                    <a:pt x="84" y="2049"/>
                    <a:pt x="131" y="2061"/>
                    <a:pt x="167" y="2061"/>
                  </a:cubicBezTo>
                  <a:cubicBezTo>
                    <a:pt x="203" y="2061"/>
                    <a:pt x="238" y="2049"/>
                    <a:pt x="274" y="2025"/>
                  </a:cubicBezTo>
                  <a:cubicBezTo>
                    <a:pt x="822" y="1489"/>
                    <a:pt x="1310" y="882"/>
                    <a:pt x="1703" y="227"/>
                  </a:cubicBezTo>
                  <a:cubicBezTo>
                    <a:pt x="1751" y="156"/>
                    <a:pt x="1727" y="73"/>
                    <a:pt x="1655" y="25"/>
                  </a:cubicBezTo>
                  <a:cubicBezTo>
                    <a:pt x="1630" y="8"/>
                    <a:pt x="1602" y="0"/>
                    <a:pt x="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6985097" y="3714107"/>
              <a:ext cx="65611" cy="86786"/>
            </a:xfrm>
            <a:custGeom>
              <a:avLst/>
              <a:gdLst/>
              <a:ahLst/>
              <a:cxnLst/>
              <a:rect l="l" t="t" r="r" b="b"/>
              <a:pathLst>
                <a:path w="1227" h="1623" extrusionOk="0">
                  <a:moveTo>
                    <a:pt x="1059" y="1"/>
                  </a:moveTo>
                  <a:cubicBezTo>
                    <a:pt x="1001" y="1"/>
                    <a:pt x="943" y="34"/>
                    <a:pt x="917" y="86"/>
                  </a:cubicBezTo>
                  <a:cubicBezTo>
                    <a:pt x="703" y="562"/>
                    <a:pt x="417" y="991"/>
                    <a:pt x="60" y="1384"/>
                  </a:cubicBezTo>
                  <a:cubicBezTo>
                    <a:pt x="0" y="1444"/>
                    <a:pt x="12" y="1539"/>
                    <a:pt x="72" y="1586"/>
                  </a:cubicBezTo>
                  <a:cubicBezTo>
                    <a:pt x="96" y="1610"/>
                    <a:pt x="131" y="1622"/>
                    <a:pt x="167" y="1622"/>
                  </a:cubicBezTo>
                  <a:cubicBezTo>
                    <a:pt x="215" y="1622"/>
                    <a:pt x="250" y="1610"/>
                    <a:pt x="286" y="1575"/>
                  </a:cubicBezTo>
                  <a:cubicBezTo>
                    <a:pt x="655" y="1170"/>
                    <a:pt x="953" y="717"/>
                    <a:pt x="1191" y="217"/>
                  </a:cubicBezTo>
                  <a:cubicBezTo>
                    <a:pt x="1227" y="146"/>
                    <a:pt x="1191" y="51"/>
                    <a:pt x="1119" y="15"/>
                  </a:cubicBezTo>
                  <a:cubicBezTo>
                    <a:pt x="1100" y="5"/>
                    <a:pt x="1079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7046216" y="3728171"/>
              <a:ext cx="53526" cy="71439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835" y="1"/>
                  </a:moveTo>
                  <a:cubicBezTo>
                    <a:pt x="784" y="1"/>
                    <a:pt x="734" y="27"/>
                    <a:pt x="703" y="73"/>
                  </a:cubicBezTo>
                  <a:lnTo>
                    <a:pt x="36" y="1109"/>
                  </a:lnTo>
                  <a:cubicBezTo>
                    <a:pt x="0" y="1169"/>
                    <a:pt x="12" y="1264"/>
                    <a:pt x="84" y="1312"/>
                  </a:cubicBezTo>
                  <a:cubicBezTo>
                    <a:pt x="107" y="1323"/>
                    <a:pt x="131" y="1335"/>
                    <a:pt x="167" y="1335"/>
                  </a:cubicBezTo>
                  <a:cubicBezTo>
                    <a:pt x="215" y="1335"/>
                    <a:pt x="262" y="1312"/>
                    <a:pt x="286" y="1264"/>
                  </a:cubicBezTo>
                  <a:lnTo>
                    <a:pt x="953" y="228"/>
                  </a:lnTo>
                  <a:cubicBezTo>
                    <a:pt x="1000" y="157"/>
                    <a:pt x="977" y="73"/>
                    <a:pt x="917" y="26"/>
                  </a:cubicBezTo>
                  <a:cubicBezTo>
                    <a:pt x="892" y="9"/>
                    <a:pt x="863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7092684" y="3701434"/>
              <a:ext cx="49088" cy="103897"/>
            </a:xfrm>
            <a:custGeom>
              <a:avLst/>
              <a:gdLst/>
              <a:ahLst/>
              <a:cxnLst/>
              <a:rect l="l" t="t" r="r" b="b"/>
              <a:pathLst>
                <a:path w="918" h="1943" extrusionOk="0">
                  <a:moveTo>
                    <a:pt x="756" y="0"/>
                  </a:moveTo>
                  <a:cubicBezTo>
                    <a:pt x="691" y="0"/>
                    <a:pt x="630" y="57"/>
                    <a:pt x="620" y="133"/>
                  </a:cubicBezTo>
                  <a:cubicBezTo>
                    <a:pt x="560" y="692"/>
                    <a:pt x="370" y="1240"/>
                    <a:pt x="48" y="1704"/>
                  </a:cubicBezTo>
                  <a:cubicBezTo>
                    <a:pt x="0" y="1776"/>
                    <a:pt x="24" y="1871"/>
                    <a:pt x="96" y="1919"/>
                  </a:cubicBezTo>
                  <a:cubicBezTo>
                    <a:pt x="120" y="1931"/>
                    <a:pt x="143" y="1942"/>
                    <a:pt x="179" y="1942"/>
                  </a:cubicBezTo>
                  <a:cubicBezTo>
                    <a:pt x="227" y="1942"/>
                    <a:pt x="274" y="1919"/>
                    <a:pt x="298" y="1871"/>
                  </a:cubicBezTo>
                  <a:cubicBezTo>
                    <a:pt x="643" y="1359"/>
                    <a:pt x="846" y="776"/>
                    <a:pt x="917" y="168"/>
                  </a:cubicBezTo>
                  <a:cubicBezTo>
                    <a:pt x="917" y="85"/>
                    <a:pt x="858" y="14"/>
                    <a:pt x="774" y="2"/>
                  </a:cubicBezTo>
                  <a:cubicBezTo>
                    <a:pt x="768" y="1"/>
                    <a:pt x="762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7141718" y="3719241"/>
              <a:ext cx="39516" cy="87374"/>
            </a:xfrm>
            <a:custGeom>
              <a:avLst/>
              <a:gdLst/>
              <a:ahLst/>
              <a:cxnLst/>
              <a:rect l="l" t="t" r="r" b="b"/>
              <a:pathLst>
                <a:path w="739" h="1634" extrusionOk="0">
                  <a:moveTo>
                    <a:pt x="574" y="1"/>
                  </a:moveTo>
                  <a:cubicBezTo>
                    <a:pt x="500" y="1"/>
                    <a:pt x="440" y="57"/>
                    <a:pt x="429" y="133"/>
                  </a:cubicBezTo>
                  <a:cubicBezTo>
                    <a:pt x="369" y="586"/>
                    <a:pt x="238" y="1014"/>
                    <a:pt x="36" y="1407"/>
                  </a:cubicBezTo>
                  <a:cubicBezTo>
                    <a:pt x="0" y="1490"/>
                    <a:pt x="36" y="1574"/>
                    <a:pt x="107" y="1609"/>
                  </a:cubicBezTo>
                  <a:cubicBezTo>
                    <a:pt x="131" y="1621"/>
                    <a:pt x="155" y="1633"/>
                    <a:pt x="179" y="1633"/>
                  </a:cubicBezTo>
                  <a:cubicBezTo>
                    <a:pt x="226" y="1633"/>
                    <a:pt x="286" y="1598"/>
                    <a:pt x="310" y="1550"/>
                  </a:cubicBezTo>
                  <a:cubicBezTo>
                    <a:pt x="524" y="1109"/>
                    <a:pt x="667" y="657"/>
                    <a:pt x="727" y="169"/>
                  </a:cubicBezTo>
                  <a:cubicBezTo>
                    <a:pt x="738" y="85"/>
                    <a:pt x="679" y="14"/>
                    <a:pt x="596" y="2"/>
                  </a:cubicBezTo>
                  <a:cubicBezTo>
                    <a:pt x="588" y="1"/>
                    <a:pt x="581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7186903" y="3726353"/>
              <a:ext cx="33153" cy="71332"/>
            </a:xfrm>
            <a:custGeom>
              <a:avLst/>
              <a:gdLst/>
              <a:ahLst/>
              <a:cxnLst/>
              <a:rect l="l" t="t" r="r" b="b"/>
              <a:pathLst>
                <a:path w="620" h="1334" extrusionOk="0">
                  <a:moveTo>
                    <a:pt x="465" y="0"/>
                  </a:moveTo>
                  <a:cubicBezTo>
                    <a:pt x="393" y="0"/>
                    <a:pt x="322" y="60"/>
                    <a:pt x="322" y="143"/>
                  </a:cubicBezTo>
                  <a:cubicBezTo>
                    <a:pt x="310" y="488"/>
                    <a:pt x="215" y="810"/>
                    <a:pt x="48" y="1107"/>
                  </a:cubicBezTo>
                  <a:cubicBezTo>
                    <a:pt x="1" y="1179"/>
                    <a:pt x="24" y="1262"/>
                    <a:pt x="96" y="1310"/>
                  </a:cubicBezTo>
                  <a:cubicBezTo>
                    <a:pt x="120" y="1322"/>
                    <a:pt x="143" y="1334"/>
                    <a:pt x="167" y="1334"/>
                  </a:cubicBezTo>
                  <a:cubicBezTo>
                    <a:pt x="215" y="1334"/>
                    <a:pt x="263" y="1310"/>
                    <a:pt x="298" y="1262"/>
                  </a:cubicBezTo>
                  <a:cubicBezTo>
                    <a:pt x="501" y="929"/>
                    <a:pt x="608" y="548"/>
                    <a:pt x="620" y="155"/>
                  </a:cubicBezTo>
                  <a:cubicBezTo>
                    <a:pt x="620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7231499" y="3719348"/>
              <a:ext cx="29303" cy="73257"/>
            </a:xfrm>
            <a:custGeom>
              <a:avLst/>
              <a:gdLst/>
              <a:ahLst/>
              <a:cxnLst/>
              <a:rect l="l" t="t" r="r" b="b"/>
              <a:pathLst>
                <a:path w="548" h="1370" extrusionOk="0">
                  <a:moveTo>
                    <a:pt x="405" y="0"/>
                  </a:moveTo>
                  <a:cubicBezTo>
                    <a:pt x="321" y="0"/>
                    <a:pt x="250" y="60"/>
                    <a:pt x="250" y="143"/>
                  </a:cubicBezTo>
                  <a:cubicBezTo>
                    <a:pt x="250" y="488"/>
                    <a:pt x="167" y="834"/>
                    <a:pt x="36" y="1155"/>
                  </a:cubicBezTo>
                  <a:cubicBezTo>
                    <a:pt x="0" y="1226"/>
                    <a:pt x="36" y="1322"/>
                    <a:pt x="107" y="1346"/>
                  </a:cubicBezTo>
                  <a:cubicBezTo>
                    <a:pt x="131" y="1357"/>
                    <a:pt x="155" y="1369"/>
                    <a:pt x="167" y="1369"/>
                  </a:cubicBezTo>
                  <a:cubicBezTo>
                    <a:pt x="226" y="1369"/>
                    <a:pt x="286" y="1334"/>
                    <a:pt x="310" y="1274"/>
                  </a:cubicBezTo>
                  <a:cubicBezTo>
                    <a:pt x="464" y="929"/>
                    <a:pt x="548" y="536"/>
                    <a:pt x="548" y="155"/>
                  </a:cubicBezTo>
                  <a:cubicBezTo>
                    <a:pt x="548" y="72"/>
                    <a:pt x="488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7282405" y="3714161"/>
              <a:ext cx="30586" cy="74594"/>
            </a:xfrm>
            <a:custGeom>
              <a:avLst/>
              <a:gdLst/>
              <a:ahLst/>
              <a:cxnLst/>
              <a:rect l="l" t="t" r="r" b="b"/>
              <a:pathLst>
                <a:path w="572" h="1395" extrusionOk="0">
                  <a:moveTo>
                    <a:pt x="416" y="0"/>
                  </a:moveTo>
                  <a:cubicBezTo>
                    <a:pt x="341" y="0"/>
                    <a:pt x="273" y="46"/>
                    <a:pt x="262" y="121"/>
                  </a:cubicBezTo>
                  <a:lnTo>
                    <a:pt x="12" y="1216"/>
                  </a:lnTo>
                  <a:cubicBezTo>
                    <a:pt x="1" y="1300"/>
                    <a:pt x="48" y="1371"/>
                    <a:pt x="131" y="1395"/>
                  </a:cubicBezTo>
                  <a:lnTo>
                    <a:pt x="155" y="1395"/>
                  </a:lnTo>
                  <a:cubicBezTo>
                    <a:pt x="227" y="1395"/>
                    <a:pt x="286" y="1347"/>
                    <a:pt x="310" y="1276"/>
                  </a:cubicBezTo>
                  <a:lnTo>
                    <a:pt x="548" y="180"/>
                  </a:lnTo>
                  <a:cubicBezTo>
                    <a:pt x="572" y="97"/>
                    <a:pt x="524" y="26"/>
                    <a:pt x="441" y="2"/>
                  </a:cubicBezTo>
                  <a:cubicBezTo>
                    <a:pt x="433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7327589" y="3697691"/>
              <a:ext cx="28073" cy="84059"/>
            </a:xfrm>
            <a:custGeom>
              <a:avLst/>
              <a:gdLst/>
              <a:ahLst/>
              <a:cxnLst/>
              <a:rect l="l" t="t" r="r" b="b"/>
              <a:pathLst>
                <a:path w="525" h="1572" extrusionOk="0">
                  <a:moveTo>
                    <a:pt x="382" y="0"/>
                  </a:moveTo>
                  <a:cubicBezTo>
                    <a:pt x="299" y="0"/>
                    <a:pt x="227" y="72"/>
                    <a:pt x="227" y="155"/>
                  </a:cubicBezTo>
                  <a:cubicBezTo>
                    <a:pt x="227" y="572"/>
                    <a:pt x="156" y="977"/>
                    <a:pt x="25" y="1370"/>
                  </a:cubicBezTo>
                  <a:cubicBezTo>
                    <a:pt x="1" y="1453"/>
                    <a:pt x="48" y="1536"/>
                    <a:pt x="120" y="1560"/>
                  </a:cubicBezTo>
                  <a:cubicBezTo>
                    <a:pt x="132" y="1560"/>
                    <a:pt x="156" y="1572"/>
                    <a:pt x="168" y="1572"/>
                  </a:cubicBezTo>
                  <a:cubicBezTo>
                    <a:pt x="227" y="1572"/>
                    <a:pt x="287" y="1524"/>
                    <a:pt x="310" y="1465"/>
                  </a:cubicBezTo>
                  <a:cubicBezTo>
                    <a:pt x="453" y="1048"/>
                    <a:pt x="525" y="608"/>
                    <a:pt x="525" y="155"/>
                  </a:cubicBezTo>
                  <a:cubicBezTo>
                    <a:pt x="525" y="72"/>
                    <a:pt x="453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7375981" y="3674752"/>
              <a:ext cx="28073" cy="89192"/>
            </a:xfrm>
            <a:custGeom>
              <a:avLst/>
              <a:gdLst/>
              <a:ahLst/>
              <a:cxnLst/>
              <a:rect l="l" t="t" r="r" b="b"/>
              <a:pathLst>
                <a:path w="525" h="1668" extrusionOk="0">
                  <a:moveTo>
                    <a:pt x="370" y="1"/>
                  </a:moveTo>
                  <a:cubicBezTo>
                    <a:pt x="286" y="1"/>
                    <a:pt x="227" y="60"/>
                    <a:pt x="227" y="144"/>
                  </a:cubicBezTo>
                  <a:cubicBezTo>
                    <a:pt x="215" y="596"/>
                    <a:pt x="156" y="1048"/>
                    <a:pt x="25" y="1477"/>
                  </a:cubicBezTo>
                  <a:cubicBezTo>
                    <a:pt x="1" y="1549"/>
                    <a:pt x="48" y="1632"/>
                    <a:pt x="132" y="1656"/>
                  </a:cubicBezTo>
                  <a:cubicBezTo>
                    <a:pt x="144" y="1668"/>
                    <a:pt x="156" y="1668"/>
                    <a:pt x="167" y="1668"/>
                  </a:cubicBezTo>
                  <a:cubicBezTo>
                    <a:pt x="239" y="1668"/>
                    <a:pt x="298" y="1620"/>
                    <a:pt x="310" y="1560"/>
                  </a:cubicBezTo>
                  <a:cubicBezTo>
                    <a:pt x="441" y="1096"/>
                    <a:pt x="513" y="632"/>
                    <a:pt x="525" y="155"/>
                  </a:cubicBezTo>
                  <a:cubicBezTo>
                    <a:pt x="525" y="72"/>
                    <a:pt x="45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7412931" y="3670955"/>
              <a:ext cx="31228" cy="89192"/>
            </a:xfrm>
            <a:custGeom>
              <a:avLst/>
              <a:gdLst/>
              <a:ahLst/>
              <a:cxnLst/>
              <a:rect l="l" t="t" r="r" b="b"/>
              <a:pathLst>
                <a:path w="584" h="1668" extrusionOk="0">
                  <a:moveTo>
                    <a:pt x="405" y="0"/>
                  </a:moveTo>
                  <a:cubicBezTo>
                    <a:pt x="322" y="12"/>
                    <a:pt x="262" y="72"/>
                    <a:pt x="262" y="155"/>
                  </a:cubicBezTo>
                  <a:cubicBezTo>
                    <a:pt x="286" y="596"/>
                    <a:pt x="203" y="1048"/>
                    <a:pt x="36" y="1465"/>
                  </a:cubicBezTo>
                  <a:cubicBezTo>
                    <a:pt x="0" y="1536"/>
                    <a:pt x="36" y="1620"/>
                    <a:pt x="119" y="1655"/>
                  </a:cubicBezTo>
                  <a:cubicBezTo>
                    <a:pt x="131" y="1667"/>
                    <a:pt x="155" y="1667"/>
                    <a:pt x="179" y="1667"/>
                  </a:cubicBezTo>
                  <a:cubicBezTo>
                    <a:pt x="238" y="1667"/>
                    <a:pt x="286" y="1631"/>
                    <a:pt x="310" y="1572"/>
                  </a:cubicBezTo>
                  <a:cubicBezTo>
                    <a:pt x="500" y="1119"/>
                    <a:pt x="584" y="631"/>
                    <a:pt x="560" y="143"/>
                  </a:cubicBezTo>
                  <a:cubicBezTo>
                    <a:pt x="560" y="60"/>
                    <a:pt x="488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7458115" y="3646037"/>
              <a:ext cx="25506" cy="89246"/>
            </a:xfrm>
            <a:custGeom>
              <a:avLst/>
              <a:gdLst/>
              <a:ahLst/>
              <a:cxnLst/>
              <a:rect l="l" t="t" r="r" b="b"/>
              <a:pathLst>
                <a:path w="477" h="1669" extrusionOk="0">
                  <a:moveTo>
                    <a:pt x="316" y="1"/>
                  </a:moveTo>
                  <a:cubicBezTo>
                    <a:pt x="310" y="1"/>
                    <a:pt x="304" y="1"/>
                    <a:pt x="298" y="2"/>
                  </a:cubicBezTo>
                  <a:cubicBezTo>
                    <a:pt x="215" y="2"/>
                    <a:pt x="144" y="73"/>
                    <a:pt x="155" y="157"/>
                  </a:cubicBezTo>
                  <a:cubicBezTo>
                    <a:pt x="179" y="609"/>
                    <a:pt x="132" y="1050"/>
                    <a:pt x="24" y="1478"/>
                  </a:cubicBezTo>
                  <a:cubicBezTo>
                    <a:pt x="1" y="1562"/>
                    <a:pt x="48" y="1645"/>
                    <a:pt x="132" y="1669"/>
                  </a:cubicBezTo>
                  <a:lnTo>
                    <a:pt x="167" y="1669"/>
                  </a:lnTo>
                  <a:cubicBezTo>
                    <a:pt x="239" y="1669"/>
                    <a:pt x="298" y="1621"/>
                    <a:pt x="310" y="1550"/>
                  </a:cubicBezTo>
                  <a:cubicBezTo>
                    <a:pt x="429" y="1097"/>
                    <a:pt x="477" y="621"/>
                    <a:pt x="453" y="145"/>
                  </a:cubicBezTo>
                  <a:cubicBezTo>
                    <a:pt x="442" y="68"/>
                    <a:pt x="390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7573990" y="3574705"/>
              <a:ext cx="22352" cy="91224"/>
            </a:xfrm>
            <a:custGeom>
              <a:avLst/>
              <a:gdLst/>
              <a:ahLst/>
              <a:cxnLst/>
              <a:rect l="l" t="t" r="r" b="b"/>
              <a:pathLst>
                <a:path w="418" h="1706" extrusionOk="0">
                  <a:moveTo>
                    <a:pt x="201" y="1"/>
                  </a:moveTo>
                  <a:cubicBezTo>
                    <a:pt x="194" y="1"/>
                    <a:pt x="186" y="1"/>
                    <a:pt x="179" y="2"/>
                  </a:cubicBezTo>
                  <a:cubicBezTo>
                    <a:pt x="96" y="14"/>
                    <a:pt x="36" y="86"/>
                    <a:pt x="48" y="169"/>
                  </a:cubicBezTo>
                  <a:cubicBezTo>
                    <a:pt x="120" y="622"/>
                    <a:pt x="108" y="1074"/>
                    <a:pt x="24" y="1526"/>
                  </a:cubicBezTo>
                  <a:cubicBezTo>
                    <a:pt x="1" y="1598"/>
                    <a:pt x="60" y="1681"/>
                    <a:pt x="143" y="1693"/>
                  </a:cubicBezTo>
                  <a:cubicBezTo>
                    <a:pt x="143" y="1693"/>
                    <a:pt x="155" y="1705"/>
                    <a:pt x="167" y="1705"/>
                  </a:cubicBezTo>
                  <a:cubicBezTo>
                    <a:pt x="239" y="1705"/>
                    <a:pt x="298" y="1645"/>
                    <a:pt x="310" y="1586"/>
                  </a:cubicBezTo>
                  <a:cubicBezTo>
                    <a:pt x="405" y="1098"/>
                    <a:pt x="417" y="610"/>
                    <a:pt x="346" y="121"/>
                  </a:cubicBezTo>
                  <a:cubicBezTo>
                    <a:pt x="335" y="47"/>
                    <a:pt x="26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7612811" y="3522943"/>
              <a:ext cx="22993" cy="116196"/>
            </a:xfrm>
            <a:custGeom>
              <a:avLst/>
              <a:gdLst/>
              <a:ahLst/>
              <a:cxnLst/>
              <a:rect l="l" t="t" r="r" b="b"/>
              <a:pathLst>
                <a:path w="430" h="2173" extrusionOk="0">
                  <a:moveTo>
                    <a:pt x="169" y="1"/>
                  </a:moveTo>
                  <a:cubicBezTo>
                    <a:pt x="157" y="1"/>
                    <a:pt x="144" y="2"/>
                    <a:pt x="132" y="6"/>
                  </a:cubicBezTo>
                  <a:cubicBezTo>
                    <a:pt x="48" y="18"/>
                    <a:pt x="1" y="101"/>
                    <a:pt x="13" y="173"/>
                  </a:cubicBezTo>
                  <a:cubicBezTo>
                    <a:pt x="120" y="780"/>
                    <a:pt x="132" y="1387"/>
                    <a:pt x="37" y="1994"/>
                  </a:cubicBezTo>
                  <a:cubicBezTo>
                    <a:pt x="25" y="2078"/>
                    <a:pt x="84" y="2149"/>
                    <a:pt x="156" y="2173"/>
                  </a:cubicBezTo>
                  <a:lnTo>
                    <a:pt x="179" y="2173"/>
                  </a:lnTo>
                  <a:cubicBezTo>
                    <a:pt x="251" y="2173"/>
                    <a:pt x="322" y="2113"/>
                    <a:pt x="334" y="2042"/>
                  </a:cubicBezTo>
                  <a:cubicBezTo>
                    <a:pt x="429" y="1399"/>
                    <a:pt x="429" y="756"/>
                    <a:pt x="299" y="125"/>
                  </a:cubicBezTo>
                  <a:cubicBezTo>
                    <a:pt x="288" y="54"/>
                    <a:pt x="235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7652915" y="3520590"/>
              <a:ext cx="23635" cy="82936"/>
            </a:xfrm>
            <a:custGeom>
              <a:avLst/>
              <a:gdLst/>
              <a:ahLst/>
              <a:cxnLst/>
              <a:rect l="l" t="t" r="r" b="b"/>
              <a:pathLst>
                <a:path w="442" h="1551" extrusionOk="0">
                  <a:moveTo>
                    <a:pt x="157" y="1"/>
                  </a:moveTo>
                  <a:cubicBezTo>
                    <a:pt x="149" y="1"/>
                    <a:pt x="140" y="1"/>
                    <a:pt x="132" y="2"/>
                  </a:cubicBezTo>
                  <a:cubicBezTo>
                    <a:pt x="49" y="26"/>
                    <a:pt x="1" y="110"/>
                    <a:pt x="25" y="181"/>
                  </a:cubicBezTo>
                  <a:cubicBezTo>
                    <a:pt x="108" y="586"/>
                    <a:pt x="144" y="991"/>
                    <a:pt x="144" y="1395"/>
                  </a:cubicBezTo>
                  <a:cubicBezTo>
                    <a:pt x="144" y="1479"/>
                    <a:pt x="203" y="1538"/>
                    <a:pt x="287" y="1550"/>
                  </a:cubicBezTo>
                  <a:cubicBezTo>
                    <a:pt x="370" y="1550"/>
                    <a:pt x="441" y="1479"/>
                    <a:pt x="441" y="1395"/>
                  </a:cubicBezTo>
                  <a:cubicBezTo>
                    <a:pt x="441" y="967"/>
                    <a:pt x="406" y="538"/>
                    <a:pt x="311" y="121"/>
                  </a:cubicBezTo>
                  <a:cubicBezTo>
                    <a:pt x="289" y="47"/>
                    <a:pt x="229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7679705" y="3483641"/>
              <a:ext cx="28661" cy="80423"/>
            </a:xfrm>
            <a:custGeom>
              <a:avLst/>
              <a:gdLst/>
              <a:ahLst/>
              <a:cxnLst/>
              <a:rect l="l" t="t" r="r" b="b"/>
              <a:pathLst>
                <a:path w="536" h="1504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cubicBezTo>
                    <a:pt x="48" y="39"/>
                    <a:pt x="0" y="122"/>
                    <a:pt x="36" y="205"/>
                  </a:cubicBezTo>
                  <a:cubicBezTo>
                    <a:pt x="179" y="562"/>
                    <a:pt x="238" y="955"/>
                    <a:pt x="214" y="1336"/>
                  </a:cubicBezTo>
                  <a:cubicBezTo>
                    <a:pt x="202" y="1420"/>
                    <a:pt x="262" y="1491"/>
                    <a:pt x="345" y="1503"/>
                  </a:cubicBezTo>
                  <a:lnTo>
                    <a:pt x="357" y="1503"/>
                  </a:lnTo>
                  <a:cubicBezTo>
                    <a:pt x="441" y="1503"/>
                    <a:pt x="500" y="1443"/>
                    <a:pt x="512" y="1360"/>
                  </a:cubicBezTo>
                  <a:cubicBezTo>
                    <a:pt x="536" y="932"/>
                    <a:pt x="476" y="491"/>
                    <a:pt x="310" y="86"/>
                  </a:cubicBezTo>
                  <a:cubicBezTo>
                    <a:pt x="292" y="34"/>
                    <a:pt x="236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7714035" y="3452948"/>
              <a:ext cx="31923" cy="62723"/>
            </a:xfrm>
            <a:custGeom>
              <a:avLst/>
              <a:gdLst/>
              <a:ahLst/>
              <a:cxnLst/>
              <a:rect l="l" t="t" r="r" b="b"/>
              <a:pathLst>
                <a:path w="597" h="1173" extrusionOk="0">
                  <a:moveTo>
                    <a:pt x="177" y="1"/>
                  </a:moveTo>
                  <a:cubicBezTo>
                    <a:pt x="145" y="1"/>
                    <a:pt x="113" y="10"/>
                    <a:pt x="84" y="29"/>
                  </a:cubicBezTo>
                  <a:cubicBezTo>
                    <a:pt x="13" y="65"/>
                    <a:pt x="1" y="160"/>
                    <a:pt x="49" y="232"/>
                  </a:cubicBezTo>
                  <a:cubicBezTo>
                    <a:pt x="203" y="470"/>
                    <a:pt x="299" y="744"/>
                    <a:pt x="299" y="1029"/>
                  </a:cubicBezTo>
                  <a:cubicBezTo>
                    <a:pt x="299" y="1113"/>
                    <a:pt x="370" y="1172"/>
                    <a:pt x="453" y="1172"/>
                  </a:cubicBezTo>
                  <a:cubicBezTo>
                    <a:pt x="537" y="1172"/>
                    <a:pt x="596" y="1101"/>
                    <a:pt x="596" y="1029"/>
                  </a:cubicBezTo>
                  <a:cubicBezTo>
                    <a:pt x="596" y="684"/>
                    <a:pt x="489" y="339"/>
                    <a:pt x="299" y="65"/>
                  </a:cubicBezTo>
                  <a:cubicBezTo>
                    <a:pt x="270" y="22"/>
                    <a:pt x="224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7742054" y="3400063"/>
              <a:ext cx="36361" cy="67857"/>
            </a:xfrm>
            <a:custGeom>
              <a:avLst/>
              <a:gdLst/>
              <a:ahLst/>
              <a:cxnLst/>
              <a:rect l="l" t="t" r="r" b="b"/>
              <a:pathLst>
                <a:path w="680" h="1269" extrusionOk="0">
                  <a:moveTo>
                    <a:pt x="159" y="1"/>
                  </a:moveTo>
                  <a:cubicBezTo>
                    <a:pt x="128" y="1"/>
                    <a:pt x="97" y="10"/>
                    <a:pt x="72" y="30"/>
                  </a:cubicBezTo>
                  <a:cubicBezTo>
                    <a:pt x="1" y="78"/>
                    <a:pt x="1" y="173"/>
                    <a:pt x="48" y="244"/>
                  </a:cubicBezTo>
                  <a:cubicBezTo>
                    <a:pt x="251" y="494"/>
                    <a:pt x="370" y="804"/>
                    <a:pt x="382" y="1125"/>
                  </a:cubicBezTo>
                  <a:cubicBezTo>
                    <a:pt x="382" y="1197"/>
                    <a:pt x="453" y="1268"/>
                    <a:pt x="537" y="1268"/>
                  </a:cubicBezTo>
                  <a:cubicBezTo>
                    <a:pt x="537" y="1268"/>
                    <a:pt x="537" y="1268"/>
                    <a:pt x="537" y="1256"/>
                  </a:cubicBezTo>
                  <a:cubicBezTo>
                    <a:pt x="620" y="1256"/>
                    <a:pt x="679" y="1185"/>
                    <a:pt x="679" y="1101"/>
                  </a:cubicBezTo>
                  <a:cubicBezTo>
                    <a:pt x="656" y="720"/>
                    <a:pt x="513" y="351"/>
                    <a:pt x="275" y="54"/>
                  </a:cubicBezTo>
                  <a:cubicBezTo>
                    <a:pt x="247" y="19"/>
                    <a:pt x="20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7766919" y="3356804"/>
              <a:ext cx="47804" cy="66520"/>
            </a:xfrm>
            <a:custGeom>
              <a:avLst/>
              <a:gdLst/>
              <a:ahLst/>
              <a:cxnLst/>
              <a:rect l="l" t="t" r="r" b="b"/>
              <a:pathLst>
                <a:path w="894" h="1244" extrusionOk="0">
                  <a:moveTo>
                    <a:pt x="170" y="1"/>
                  </a:moveTo>
                  <a:cubicBezTo>
                    <a:pt x="122" y="1"/>
                    <a:pt x="76" y="22"/>
                    <a:pt x="48" y="65"/>
                  </a:cubicBezTo>
                  <a:cubicBezTo>
                    <a:pt x="0" y="125"/>
                    <a:pt x="12" y="220"/>
                    <a:pt x="72" y="267"/>
                  </a:cubicBezTo>
                  <a:cubicBezTo>
                    <a:pt x="345" y="470"/>
                    <a:pt x="524" y="779"/>
                    <a:pt x="584" y="1113"/>
                  </a:cubicBezTo>
                  <a:cubicBezTo>
                    <a:pt x="595" y="1184"/>
                    <a:pt x="655" y="1244"/>
                    <a:pt x="726" y="1244"/>
                  </a:cubicBezTo>
                  <a:lnTo>
                    <a:pt x="750" y="1244"/>
                  </a:lnTo>
                  <a:cubicBezTo>
                    <a:pt x="834" y="1220"/>
                    <a:pt x="893" y="1148"/>
                    <a:pt x="881" y="1065"/>
                  </a:cubicBezTo>
                  <a:cubicBezTo>
                    <a:pt x="810" y="660"/>
                    <a:pt x="584" y="279"/>
                    <a:pt x="262" y="29"/>
                  </a:cubicBezTo>
                  <a:cubicBezTo>
                    <a:pt x="234" y="10"/>
                    <a:pt x="20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7784725" y="3303652"/>
              <a:ext cx="46521" cy="63632"/>
            </a:xfrm>
            <a:custGeom>
              <a:avLst/>
              <a:gdLst/>
              <a:ahLst/>
              <a:cxnLst/>
              <a:rect l="l" t="t" r="r" b="b"/>
              <a:pathLst>
                <a:path w="870" h="1190" extrusionOk="0">
                  <a:moveTo>
                    <a:pt x="165" y="1"/>
                  </a:moveTo>
                  <a:cubicBezTo>
                    <a:pt x="130" y="1"/>
                    <a:pt x="94" y="13"/>
                    <a:pt x="60" y="35"/>
                  </a:cubicBezTo>
                  <a:cubicBezTo>
                    <a:pt x="1" y="95"/>
                    <a:pt x="1" y="190"/>
                    <a:pt x="48" y="249"/>
                  </a:cubicBezTo>
                  <a:cubicBezTo>
                    <a:pt x="274" y="499"/>
                    <a:pt x="453" y="785"/>
                    <a:pt x="572" y="1095"/>
                  </a:cubicBezTo>
                  <a:cubicBezTo>
                    <a:pt x="596" y="1154"/>
                    <a:pt x="643" y="1190"/>
                    <a:pt x="703" y="1190"/>
                  </a:cubicBezTo>
                  <a:lnTo>
                    <a:pt x="763" y="1190"/>
                  </a:lnTo>
                  <a:cubicBezTo>
                    <a:pt x="834" y="1154"/>
                    <a:pt x="870" y="1071"/>
                    <a:pt x="846" y="999"/>
                  </a:cubicBezTo>
                  <a:cubicBezTo>
                    <a:pt x="715" y="642"/>
                    <a:pt x="524" y="333"/>
                    <a:pt x="274" y="47"/>
                  </a:cubicBezTo>
                  <a:cubicBezTo>
                    <a:pt x="243" y="16"/>
                    <a:pt x="20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7797452" y="3260661"/>
              <a:ext cx="51654" cy="60798"/>
            </a:xfrm>
            <a:custGeom>
              <a:avLst/>
              <a:gdLst/>
              <a:ahLst/>
              <a:cxnLst/>
              <a:rect l="l" t="t" r="r" b="b"/>
              <a:pathLst>
                <a:path w="966" h="1137" extrusionOk="0">
                  <a:moveTo>
                    <a:pt x="164" y="0"/>
                  </a:moveTo>
                  <a:cubicBezTo>
                    <a:pt x="120" y="0"/>
                    <a:pt x="76" y="19"/>
                    <a:pt x="48" y="53"/>
                  </a:cubicBezTo>
                  <a:cubicBezTo>
                    <a:pt x="1" y="125"/>
                    <a:pt x="13" y="220"/>
                    <a:pt x="72" y="268"/>
                  </a:cubicBezTo>
                  <a:cubicBezTo>
                    <a:pt x="334" y="470"/>
                    <a:pt x="536" y="732"/>
                    <a:pt x="656" y="1042"/>
                  </a:cubicBezTo>
                  <a:cubicBezTo>
                    <a:pt x="679" y="1101"/>
                    <a:pt x="727" y="1137"/>
                    <a:pt x="786" y="1137"/>
                  </a:cubicBezTo>
                  <a:cubicBezTo>
                    <a:pt x="810" y="1137"/>
                    <a:pt x="834" y="1137"/>
                    <a:pt x="846" y="1125"/>
                  </a:cubicBezTo>
                  <a:cubicBezTo>
                    <a:pt x="917" y="1101"/>
                    <a:pt x="965" y="1018"/>
                    <a:pt x="929" y="934"/>
                  </a:cubicBezTo>
                  <a:cubicBezTo>
                    <a:pt x="798" y="577"/>
                    <a:pt x="560" y="268"/>
                    <a:pt x="251" y="29"/>
                  </a:cubicBezTo>
                  <a:cubicBezTo>
                    <a:pt x="226" y="10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7811461" y="3193071"/>
              <a:ext cx="48446" cy="51387"/>
            </a:xfrm>
            <a:custGeom>
              <a:avLst/>
              <a:gdLst/>
              <a:ahLst/>
              <a:cxnLst/>
              <a:rect l="l" t="t" r="r" b="b"/>
              <a:pathLst>
                <a:path w="906" h="961" extrusionOk="0">
                  <a:moveTo>
                    <a:pt x="168" y="0"/>
                  </a:moveTo>
                  <a:cubicBezTo>
                    <a:pt x="117" y="0"/>
                    <a:pt x="67" y="21"/>
                    <a:pt x="36" y="67"/>
                  </a:cubicBezTo>
                  <a:cubicBezTo>
                    <a:pt x="1" y="127"/>
                    <a:pt x="13" y="222"/>
                    <a:pt x="84" y="270"/>
                  </a:cubicBezTo>
                  <a:cubicBezTo>
                    <a:pt x="298" y="424"/>
                    <a:pt x="489" y="639"/>
                    <a:pt x="596" y="877"/>
                  </a:cubicBezTo>
                  <a:cubicBezTo>
                    <a:pt x="620" y="936"/>
                    <a:pt x="679" y="960"/>
                    <a:pt x="739" y="960"/>
                  </a:cubicBezTo>
                  <a:cubicBezTo>
                    <a:pt x="751" y="960"/>
                    <a:pt x="775" y="960"/>
                    <a:pt x="798" y="948"/>
                  </a:cubicBezTo>
                  <a:cubicBezTo>
                    <a:pt x="870" y="912"/>
                    <a:pt x="905" y="829"/>
                    <a:pt x="870" y="746"/>
                  </a:cubicBezTo>
                  <a:cubicBezTo>
                    <a:pt x="727" y="460"/>
                    <a:pt x="513" y="210"/>
                    <a:pt x="251" y="20"/>
                  </a:cubicBezTo>
                  <a:cubicBezTo>
                    <a:pt x="225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7811461" y="3139492"/>
              <a:ext cx="57376" cy="58445"/>
            </a:xfrm>
            <a:custGeom>
              <a:avLst/>
              <a:gdLst/>
              <a:ahLst/>
              <a:cxnLst/>
              <a:rect l="l" t="t" r="r" b="b"/>
              <a:pathLst>
                <a:path w="1073" h="1093" extrusionOk="0">
                  <a:moveTo>
                    <a:pt x="167" y="0"/>
                  </a:moveTo>
                  <a:cubicBezTo>
                    <a:pt x="125" y="0"/>
                    <a:pt x="81" y="18"/>
                    <a:pt x="48" y="57"/>
                  </a:cubicBezTo>
                  <a:cubicBezTo>
                    <a:pt x="1" y="117"/>
                    <a:pt x="13" y="212"/>
                    <a:pt x="72" y="260"/>
                  </a:cubicBezTo>
                  <a:cubicBezTo>
                    <a:pt x="346" y="486"/>
                    <a:pt x="584" y="748"/>
                    <a:pt x="775" y="1033"/>
                  </a:cubicBezTo>
                  <a:cubicBezTo>
                    <a:pt x="810" y="1081"/>
                    <a:pt x="858" y="1093"/>
                    <a:pt x="905" y="1093"/>
                  </a:cubicBezTo>
                  <a:cubicBezTo>
                    <a:pt x="929" y="1093"/>
                    <a:pt x="953" y="1093"/>
                    <a:pt x="989" y="1069"/>
                  </a:cubicBezTo>
                  <a:cubicBezTo>
                    <a:pt x="1048" y="1022"/>
                    <a:pt x="1072" y="926"/>
                    <a:pt x="1025" y="867"/>
                  </a:cubicBezTo>
                  <a:cubicBezTo>
                    <a:pt x="810" y="557"/>
                    <a:pt x="548" y="271"/>
                    <a:pt x="263" y="33"/>
                  </a:cubicBezTo>
                  <a:cubicBezTo>
                    <a:pt x="236" y="12"/>
                    <a:pt x="20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7814670" y="3080512"/>
              <a:ext cx="57323" cy="53793"/>
            </a:xfrm>
            <a:custGeom>
              <a:avLst/>
              <a:gdLst/>
              <a:ahLst/>
              <a:cxnLst/>
              <a:rect l="l" t="t" r="r" b="b"/>
              <a:pathLst>
                <a:path w="1072" h="1006" extrusionOk="0">
                  <a:moveTo>
                    <a:pt x="169" y="0"/>
                  </a:moveTo>
                  <a:cubicBezTo>
                    <a:pt x="122" y="0"/>
                    <a:pt x="76" y="22"/>
                    <a:pt x="48" y="65"/>
                  </a:cubicBezTo>
                  <a:cubicBezTo>
                    <a:pt x="0" y="124"/>
                    <a:pt x="24" y="220"/>
                    <a:pt x="95" y="267"/>
                  </a:cubicBezTo>
                  <a:cubicBezTo>
                    <a:pt x="357" y="458"/>
                    <a:pt x="595" y="684"/>
                    <a:pt x="786" y="946"/>
                  </a:cubicBezTo>
                  <a:cubicBezTo>
                    <a:pt x="810" y="982"/>
                    <a:pt x="857" y="1005"/>
                    <a:pt x="905" y="1005"/>
                  </a:cubicBezTo>
                  <a:cubicBezTo>
                    <a:pt x="941" y="1005"/>
                    <a:pt x="965" y="993"/>
                    <a:pt x="988" y="970"/>
                  </a:cubicBezTo>
                  <a:cubicBezTo>
                    <a:pt x="1060" y="922"/>
                    <a:pt x="1072" y="827"/>
                    <a:pt x="1024" y="767"/>
                  </a:cubicBezTo>
                  <a:cubicBezTo>
                    <a:pt x="810" y="470"/>
                    <a:pt x="548" y="231"/>
                    <a:pt x="262" y="29"/>
                  </a:cubicBezTo>
                  <a:cubicBezTo>
                    <a:pt x="233" y="10"/>
                    <a:pt x="20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806382" y="3025061"/>
              <a:ext cx="64327" cy="65932"/>
            </a:xfrm>
            <a:custGeom>
              <a:avLst/>
              <a:gdLst/>
              <a:ahLst/>
              <a:cxnLst/>
              <a:rect l="l" t="t" r="r" b="b"/>
              <a:pathLst>
                <a:path w="1203" h="1233" extrusionOk="0">
                  <a:moveTo>
                    <a:pt x="163" y="1"/>
                  </a:moveTo>
                  <a:cubicBezTo>
                    <a:pt x="120" y="1"/>
                    <a:pt x="76" y="19"/>
                    <a:pt x="48" y="54"/>
                  </a:cubicBezTo>
                  <a:cubicBezTo>
                    <a:pt x="0" y="125"/>
                    <a:pt x="12" y="221"/>
                    <a:pt x="72" y="268"/>
                  </a:cubicBezTo>
                  <a:cubicBezTo>
                    <a:pt x="405" y="506"/>
                    <a:pt x="691" y="816"/>
                    <a:pt x="893" y="1161"/>
                  </a:cubicBezTo>
                  <a:cubicBezTo>
                    <a:pt x="929" y="1209"/>
                    <a:pt x="977" y="1233"/>
                    <a:pt x="1024" y="1233"/>
                  </a:cubicBezTo>
                  <a:cubicBezTo>
                    <a:pt x="1048" y="1233"/>
                    <a:pt x="1084" y="1233"/>
                    <a:pt x="1108" y="1209"/>
                  </a:cubicBezTo>
                  <a:cubicBezTo>
                    <a:pt x="1179" y="1173"/>
                    <a:pt x="1203" y="1078"/>
                    <a:pt x="1155" y="1006"/>
                  </a:cubicBezTo>
                  <a:cubicBezTo>
                    <a:pt x="917" y="625"/>
                    <a:pt x="608" y="292"/>
                    <a:pt x="250" y="30"/>
                  </a:cubicBezTo>
                  <a:cubicBezTo>
                    <a:pt x="226" y="10"/>
                    <a:pt x="194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7787934" y="2959076"/>
              <a:ext cx="73257" cy="55504"/>
            </a:xfrm>
            <a:custGeom>
              <a:avLst/>
              <a:gdLst/>
              <a:ahLst/>
              <a:cxnLst/>
              <a:rect l="l" t="t" r="r" b="b"/>
              <a:pathLst>
                <a:path w="1370" h="1038" extrusionOk="0">
                  <a:moveTo>
                    <a:pt x="172" y="0"/>
                  </a:moveTo>
                  <a:cubicBezTo>
                    <a:pt x="114" y="0"/>
                    <a:pt x="62" y="33"/>
                    <a:pt x="36" y="85"/>
                  </a:cubicBezTo>
                  <a:cubicBezTo>
                    <a:pt x="0" y="169"/>
                    <a:pt x="36" y="252"/>
                    <a:pt x="107" y="288"/>
                  </a:cubicBezTo>
                  <a:cubicBezTo>
                    <a:pt x="476" y="455"/>
                    <a:pt x="822" y="693"/>
                    <a:pt x="1095" y="990"/>
                  </a:cubicBezTo>
                  <a:cubicBezTo>
                    <a:pt x="1131" y="1026"/>
                    <a:pt x="1167" y="1038"/>
                    <a:pt x="1203" y="1038"/>
                  </a:cubicBezTo>
                  <a:cubicBezTo>
                    <a:pt x="1238" y="1038"/>
                    <a:pt x="1274" y="1026"/>
                    <a:pt x="1310" y="990"/>
                  </a:cubicBezTo>
                  <a:cubicBezTo>
                    <a:pt x="1369" y="943"/>
                    <a:pt x="1369" y="847"/>
                    <a:pt x="1310" y="788"/>
                  </a:cubicBezTo>
                  <a:cubicBezTo>
                    <a:pt x="1012" y="466"/>
                    <a:pt x="631" y="193"/>
                    <a:pt x="238" y="14"/>
                  </a:cubicBezTo>
                  <a:cubicBezTo>
                    <a:pt x="216" y="4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7935625" y="2108275"/>
              <a:ext cx="143306" cy="284313"/>
            </a:xfrm>
            <a:custGeom>
              <a:avLst/>
              <a:gdLst/>
              <a:ahLst/>
              <a:cxnLst/>
              <a:rect l="l" t="t" r="r" b="b"/>
              <a:pathLst>
                <a:path w="2680" h="5317" extrusionOk="0">
                  <a:moveTo>
                    <a:pt x="2520" y="1"/>
                  </a:moveTo>
                  <a:cubicBezTo>
                    <a:pt x="2475" y="1"/>
                    <a:pt x="2428" y="19"/>
                    <a:pt x="2393" y="54"/>
                  </a:cubicBezTo>
                  <a:cubicBezTo>
                    <a:pt x="1239" y="1542"/>
                    <a:pt x="417" y="3293"/>
                    <a:pt x="12" y="5138"/>
                  </a:cubicBezTo>
                  <a:cubicBezTo>
                    <a:pt x="0" y="5209"/>
                    <a:pt x="48" y="5293"/>
                    <a:pt x="131" y="5305"/>
                  </a:cubicBezTo>
                  <a:cubicBezTo>
                    <a:pt x="143" y="5317"/>
                    <a:pt x="155" y="5317"/>
                    <a:pt x="155" y="5317"/>
                  </a:cubicBezTo>
                  <a:cubicBezTo>
                    <a:pt x="227" y="5317"/>
                    <a:pt x="286" y="5269"/>
                    <a:pt x="298" y="5198"/>
                  </a:cubicBezTo>
                  <a:cubicBezTo>
                    <a:pt x="703" y="3400"/>
                    <a:pt x="1501" y="1685"/>
                    <a:pt x="2632" y="245"/>
                  </a:cubicBezTo>
                  <a:cubicBezTo>
                    <a:pt x="2679" y="173"/>
                    <a:pt x="2667" y="78"/>
                    <a:pt x="2608" y="30"/>
                  </a:cubicBezTo>
                  <a:cubicBezTo>
                    <a:pt x="2583" y="10"/>
                    <a:pt x="2552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7908247" y="2139556"/>
              <a:ext cx="99994" cy="205281"/>
            </a:xfrm>
            <a:custGeom>
              <a:avLst/>
              <a:gdLst/>
              <a:ahLst/>
              <a:cxnLst/>
              <a:rect l="l" t="t" r="r" b="b"/>
              <a:pathLst>
                <a:path w="1870" h="3839" extrusionOk="0">
                  <a:moveTo>
                    <a:pt x="1698" y="0"/>
                  </a:moveTo>
                  <a:cubicBezTo>
                    <a:pt x="1654" y="0"/>
                    <a:pt x="1612" y="21"/>
                    <a:pt x="1584" y="64"/>
                  </a:cubicBezTo>
                  <a:cubicBezTo>
                    <a:pt x="834" y="1136"/>
                    <a:pt x="286" y="2374"/>
                    <a:pt x="24" y="3660"/>
                  </a:cubicBezTo>
                  <a:cubicBezTo>
                    <a:pt x="0" y="3743"/>
                    <a:pt x="60" y="3815"/>
                    <a:pt x="143" y="3839"/>
                  </a:cubicBezTo>
                  <a:lnTo>
                    <a:pt x="167" y="3839"/>
                  </a:lnTo>
                  <a:cubicBezTo>
                    <a:pt x="238" y="3839"/>
                    <a:pt x="298" y="3791"/>
                    <a:pt x="310" y="3720"/>
                  </a:cubicBezTo>
                  <a:cubicBezTo>
                    <a:pt x="572" y="2481"/>
                    <a:pt x="1096" y="1267"/>
                    <a:pt x="1822" y="231"/>
                  </a:cubicBezTo>
                  <a:cubicBezTo>
                    <a:pt x="1870" y="160"/>
                    <a:pt x="1858" y="76"/>
                    <a:pt x="1786" y="29"/>
                  </a:cubicBezTo>
                  <a:cubicBezTo>
                    <a:pt x="1758" y="10"/>
                    <a:pt x="1727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7877660" y="2157844"/>
              <a:ext cx="71386" cy="134804"/>
            </a:xfrm>
            <a:custGeom>
              <a:avLst/>
              <a:gdLst/>
              <a:ahLst/>
              <a:cxnLst/>
              <a:rect l="l" t="t" r="r" b="b"/>
              <a:pathLst>
                <a:path w="1335" h="2521" extrusionOk="0">
                  <a:moveTo>
                    <a:pt x="1168" y="0"/>
                  </a:moveTo>
                  <a:cubicBezTo>
                    <a:pt x="1117" y="0"/>
                    <a:pt x="1067" y="22"/>
                    <a:pt x="1037" y="68"/>
                  </a:cubicBezTo>
                  <a:cubicBezTo>
                    <a:pt x="596" y="770"/>
                    <a:pt x="251" y="1532"/>
                    <a:pt x="25" y="2330"/>
                  </a:cubicBezTo>
                  <a:cubicBezTo>
                    <a:pt x="1" y="2413"/>
                    <a:pt x="48" y="2496"/>
                    <a:pt x="120" y="2508"/>
                  </a:cubicBezTo>
                  <a:cubicBezTo>
                    <a:pt x="132" y="2520"/>
                    <a:pt x="156" y="2520"/>
                    <a:pt x="168" y="2520"/>
                  </a:cubicBezTo>
                  <a:cubicBezTo>
                    <a:pt x="227" y="2520"/>
                    <a:pt x="287" y="2473"/>
                    <a:pt x="310" y="2413"/>
                  </a:cubicBezTo>
                  <a:cubicBezTo>
                    <a:pt x="537" y="1639"/>
                    <a:pt x="858" y="913"/>
                    <a:pt x="1299" y="234"/>
                  </a:cubicBezTo>
                  <a:cubicBezTo>
                    <a:pt x="1334" y="163"/>
                    <a:pt x="1322" y="68"/>
                    <a:pt x="1251" y="20"/>
                  </a:cubicBezTo>
                  <a:cubicBezTo>
                    <a:pt x="1225" y="7"/>
                    <a:pt x="1197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7836914" y="2168003"/>
              <a:ext cx="60531" cy="102988"/>
            </a:xfrm>
            <a:custGeom>
              <a:avLst/>
              <a:gdLst/>
              <a:ahLst/>
              <a:cxnLst/>
              <a:rect l="l" t="t" r="r" b="b"/>
              <a:pathLst>
                <a:path w="1132" h="1926" extrusionOk="0">
                  <a:moveTo>
                    <a:pt x="966" y="1"/>
                  </a:moveTo>
                  <a:cubicBezTo>
                    <a:pt x="915" y="1"/>
                    <a:pt x="865" y="22"/>
                    <a:pt x="834" y="68"/>
                  </a:cubicBezTo>
                  <a:cubicBezTo>
                    <a:pt x="513" y="592"/>
                    <a:pt x="239" y="1152"/>
                    <a:pt x="37" y="1723"/>
                  </a:cubicBezTo>
                  <a:cubicBezTo>
                    <a:pt x="1" y="1806"/>
                    <a:pt x="48" y="1890"/>
                    <a:pt x="120" y="1914"/>
                  </a:cubicBezTo>
                  <a:cubicBezTo>
                    <a:pt x="144" y="1925"/>
                    <a:pt x="156" y="1925"/>
                    <a:pt x="168" y="1925"/>
                  </a:cubicBezTo>
                  <a:cubicBezTo>
                    <a:pt x="227" y="1925"/>
                    <a:pt x="287" y="1890"/>
                    <a:pt x="310" y="1830"/>
                  </a:cubicBezTo>
                  <a:cubicBezTo>
                    <a:pt x="513" y="1271"/>
                    <a:pt x="775" y="735"/>
                    <a:pt x="1096" y="235"/>
                  </a:cubicBezTo>
                  <a:cubicBezTo>
                    <a:pt x="1132" y="163"/>
                    <a:pt x="1120" y="68"/>
                    <a:pt x="1049" y="20"/>
                  </a:cubicBezTo>
                  <a:cubicBezTo>
                    <a:pt x="1023" y="8"/>
                    <a:pt x="99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7793655" y="2165009"/>
              <a:ext cx="60531" cy="93256"/>
            </a:xfrm>
            <a:custGeom>
              <a:avLst/>
              <a:gdLst/>
              <a:ahLst/>
              <a:cxnLst/>
              <a:rect l="l" t="t" r="r" b="b"/>
              <a:pathLst>
                <a:path w="1132" h="1744" extrusionOk="0">
                  <a:moveTo>
                    <a:pt x="967" y="0"/>
                  </a:moveTo>
                  <a:cubicBezTo>
                    <a:pt x="920" y="0"/>
                    <a:pt x="874" y="22"/>
                    <a:pt x="846" y="65"/>
                  </a:cubicBezTo>
                  <a:cubicBezTo>
                    <a:pt x="500" y="517"/>
                    <a:pt x="226" y="1017"/>
                    <a:pt x="36" y="1541"/>
                  </a:cubicBezTo>
                  <a:cubicBezTo>
                    <a:pt x="0" y="1624"/>
                    <a:pt x="36" y="1708"/>
                    <a:pt x="119" y="1743"/>
                  </a:cubicBezTo>
                  <a:lnTo>
                    <a:pt x="167" y="1743"/>
                  </a:lnTo>
                  <a:cubicBezTo>
                    <a:pt x="226" y="1743"/>
                    <a:pt x="286" y="1708"/>
                    <a:pt x="310" y="1648"/>
                  </a:cubicBezTo>
                  <a:cubicBezTo>
                    <a:pt x="500" y="1148"/>
                    <a:pt x="762" y="672"/>
                    <a:pt x="1084" y="243"/>
                  </a:cubicBezTo>
                  <a:cubicBezTo>
                    <a:pt x="1131" y="172"/>
                    <a:pt x="1119" y="88"/>
                    <a:pt x="1060" y="29"/>
                  </a:cubicBezTo>
                  <a:cubicBezTo>
                    <a:pt x="1031" y="10"/>
                    <a:pt x="99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7756064" y="2175383"/>
              <a:ext cx="44008" cy="68231"/>
            </a:xfrm>
            <a:custGeom>
              <a:avLst/>
              <a:gdLst/>
              <a:ahLst/>
              <a:cxnLst/>
              <a:rect l="l" t="t" r="r" b="b"/>
              <a:pathLst>
                <a:path w="823" h="1276" extrusionOk="0">
                  <a:moveTo>
                    <a:pt x="654" y="0"/>
                  </a:moveTo>
                  <a:cubicBezTo>
                    <a:pt x="604" y="0"/>
                    <a:pt x="555" y="23"/>
                    <a:pt x="525" y="61"/>
                  </a:cubicBezTo>
                  <a:cubicBezTo>
                    <a:pt x="310" y="383"/>
                    <a:pt x="144" y="728"/>
                    <a:pt x="25" y="1085"/>
                  </a:cubicBezTo>
                  <a:cubicBezTo>
                    <a:pt x="1" y="1168"/>
                    <a:pt x="36" y="1252"/>
                    <a:pt x="120" y="1276"/>
                  </a:cubicBezTo>
                  <a:lnTo>
                    <a:pt x="167" y="1276"/>
                  </a:lnTo>
                  <a:cubicBezTo>
                    <a:pt x="227" y="1276"/>
                    <a:pt x="287" y="1240"/>
                    <a:pt x="310" y="1180"/>
                  </a:cubicBezTo>
                  <a:cubicBezTo>
                    <a:pt x="417" y="835"/>
                    <a:pt x="572" y="525"/>
                    <a:pt x="775" y="228"/>
                  </a:cubicBezTo>
                  <a:cubicBezTo>
                    <a:pt x="822" y="168"/>
                    <a:pt x="798" y="73"/>
                    <a:pt x="739" y="25"/>
                  </a:cubicBezTo>
                  <a:cubicBezTo>
                    <a:pt x="713" y="8"/>
                    <a:pt x="683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7715960" y="2187895"/>
              <a:ext cx="37003" cy="56360"/>
            </a:xfrm>
            <a:custGeom>
              <a:avLst/>
              <a:gdLst/>
              <a:ahLst/>
              <a:cxnLst/>
              <a:rect l="l" t="t" r="r" b="b"/>
              <a:pathLst>
                <a:path w="692" h="1054" extrusionOk="0">
                  <a:moveTo>
                    <a:pt x="525" y="1"/>
                  </a:moveTo>
                  <a:cubicBezTo>
                    <a:pt x="480" y="1"/>
                    <a:pt x="434" y="22"/>
                    <a:pt x="405" y="65"/>
                  </a:cubicBezTo>
                  <a:cubicBezTo>
                    <a:pt x="239" y="303"/>
                    <a:pt x="108" y="577"/>
                    <a:pt x="24" y="863"/>
                  </a:cubicBezTo>
                  <a:cubicBezTo>
                    <a:pt x="1" y="934"/>
                    <a:pt x="48" y="1018"/>
                    <a:pt x="132" y="1042"/>
                  </a:cubicBezTo>
                  <a:cubicBezTo>
                    <a:pt x="144" y="1053"/>
                    <a:pt x="155" y="1053"/>
                    <a:pt x="167" y="1053"/>
                  </a:cubicBezTo>
                  <a:cubicBezTo>
                    <a:pt x="239" y="1053"/>
                    <a:pt x="298" y="1006"/>
                    <a:pt x="310" y="946"/>
                  </a:cubicBezTo>
                  <a:cubicBezTo>
                    <a:pt x="382" y="684"/>
                    <a:pt x="501" y="446"/>
                    <a:pt x="644" y="232"/>
                  </a:cubicBezTo>
                  <a:cubicBezTo>
                    <a:pt x="691" y="172"/>
                    <a:pt x="679" y="77"/>
                    <a:pt x="608" y="29"/>
                  </a:cubicBezTo>
                  <a:cubicBezTo>
                    <a:pt x="584" y="10"/>
                    <a:pt x="555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7660562" y="2179821"/>
              <a:ext cx="56093" cy="94379"/>
            </a:xfrm>
            <a:custGeom>
              <a:avLst/>
              <a:gdLst/>
              <a:ahLst/>
              <a:cxnLst/>
              <a:rect l="l" t="t" r="r" b="b"/>
              <a:pathLst>
                <a:path w="1049" h="1765" extrusionOk="0">
                  <a:moveTo>
                    <a:pt x="880" y="0"/>
                  </a:moveTo>
                  <a:cubicBezTo>
                    <a:pt x="830" y="0"/>
                    <a:pt x="781" y="24"/>
                    <a:pt x="751" y="61"/>
                  </a:cubicBezTo>
                  <a:cubicBezTo>
                    <a:pt x="429" y="526"/>
                    <a:pt x="191" y="1026"/>
                    <a:pt x="25" y="1562"/>
                  </a:cubicBezTo>
                  <a:cubicBezTo>
                    <a:pt x="1" y="1645"/>
                    <a:pt x="48" y="1728"/>
                    <a:pt x="120" y="1752"/>
                  </a:cubicBezTo>
                  <a:cubicBezTo>
                    <a:pt x="132" y="1764"/>
                    <a:pt x="156" y="1764"/>
                    <a:pt x="168" y="1764"/>
                  </a:cubicBezTo>
                  <a:cubicBezTo>
                    <a:pt x="227" y="1764"/>
                    <a:pt x="287" y="1716"/>
                    <a:pt x="310" y="1657"/>
                  </a:cubicBezTo>
                  <a:cubicBezTo>
                    <a:pt x="465" y="1145"/>
                    <a:pt x="691" y="669"/>
                    <a:pt x="1001" y="240"/>
                  </a:cubicBezTo>
                  <a:cubicBezTo>
                    <a:pt x="1049" y="169"/>
                    <a:pt x="1025" y="73"/>
                    <a:pt x="965" y="26"/>
                  </a:cubicBezTo>
                  <a:cubicBezTo>
                    <a:pt x="939" y="8"/>
                    <a:pt x="910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7614094" y="2183617"/>
              <a:ext cx="55451" cy="106464"/>
            </a:xfrm>
            <a:custGeom>
              <a:avLst/>
              <a:gdLst/>
              <a:ahLst/>
              <a:cxnLst/>
              <a:rect l="l" t="t" r="r" b="b"/>
              <a:pathLst>
                <a:path w="1037" h="1991" extrusionOk="0">
                  <a:moveTo>
                    <a:pt x="877" y="1"/>
                  </a:moveTo>
                  <a:cubicBezTo>
                    <a:pt x="830" y="1"/>
                    <a:pt x="781" y="24"/>
                    <a:pt x="751" y="62"/>
                  </a:cubicBezTo>
                  <a:cubicBezTo>
                    <a:pt x="382" y="586"/>
                    <a:pt x="132" y="1193"/>
                    <a:pt x="13" y="1812"/>
                  </a:cubicBezTo>
                  <a:cubicBezTo>
                    <a:pt x="1" y="1895"/>
                    <a:pt x="48" y="1967"/>
                    <a:pt x="132" y="1991"/>
                  </a:cubicBezTo>
                  <a:lnTo>
                    <a:pt x="155" y="1991"/>
                  </a:lnTo>
                  <a:cubicBezTo>
                    <a:pt x="227" y="1991"/>
                    <a:pt x="286" y="1943"/>
                    <a:pt x="298" y="1872"/>
                  </a:cubicBezTo>
                  <a:cubicBezTo>
                    <a:pt x="417" y="1288"/>
                    <a:pt x="656" y="717"/>
                    <a:pt x="1001" y="240"/>
                  </a:cubicBezTo>
                  <a:cubicBezTo>
                    <a:pt x="1037" y="169"/>
                    <a:pt x="1025" y="74"/>
                    <a:pt x="953" y="26"/>
                  </a:cubicBezTo>
                  <a:cubicBezTo>
                    <a:pt x="931" y="9"/>
                    <a:pt x="905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7564418" y="2177896"/>
              <a:ext cx="69461" cy="132558"/>
            </a:xfrm>
            <a:custGeom>
              <a:avLst/>
              <a:gdLst/>
              <a:ahLst/>
              <a:cxnLst/>
              <a:rect l="l" t="t" r="r" b="b"/>
              <a:pathLst>
                <a:path w="1299" h="2479" extrusionOk="0">
                  <a:moveTo>
                    <a:pt x="1140" y="1"/>
                  </a:moveTo>
                  <a:cubicBezTo>
                    <a:pt x="1092" y="1"/>
                    <a:pt x="1043" y="24"/>
                    <a:pt x="1013" y="62"/>
                  </a:cubicBezTo>
                  <a:cubicBezTo>
                    <a:pt x="525" y="717"/>
                    <a:pt x="180" y="1490"/>
                    <a:pt x="25" y="2300"/>
                  </a:cubicBezTo>
                  <a:cubicBezTo>
                    <a:pt x="1" y="2372"/>
                    <a:pt x="61" y="2455"/>
                    <a:pt x="144" y="2467"/>
                  </a:cubicBezTo>
                  <a:cubicBezTo>
                    <a:pt x="144" y="2467"/>
                    <a:pt x="156" y="2479"/>
                    <a:pt x="168" y="2479"/>
                  </a:cubicBezTo>
                  <a:cubicBezTo>
                    <a:pt x="239" y="2479"/>
                    <a:pt x="299" y="2419"/>
                    <a:pt x="311" y="2360"/>
                  </a:cubicBezTo>
                  <a:cubicBezTo>
                    <a:pt x="465" y="1598"/>
                    <a:pt x="787" y="859"/>
                    <a:pt x="1251" y="240"/>
                  </a:cubicBezTo>
                  <a:cubicBezTo>
                    <a:pt x="1299" y="169"/>
                    <a:pt x="1287" y="86"/>
                    <a:pt x="1215" y="26"/>
                  </a:cubicBezTo>
                  <a:cubicBezTo>
                    <a:pt x="1194" y="9"/>
                    <a:pt x="1167" y="1"/>
                    <a:pt x="1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7516721" y="2186665"/>
              <a:ext cx="68124" cy="130794"/>
            </a:xfrm>
            <a:custGeom>
              <a:avLst/>
              <a:gdLst/>
              <a:ahLst/>
              <a:cxnLst/>
              <a:rect l="l" t="t" r="r" b="b"/>
              <a:pathLst>
                <a:path w="1274" h="2446" extrusionOk="0">
                  <a:moveTo>
                    <a:pt x="1098" y="0"/>
                  </a:moveTo>
                  <a:cubicBezTo>
                    <a:pt x="1051" y="0"/>
                    <a:pt x="1005" y="22"/>
                    <a:pt x="976" y="64"/>
                  </a:cubicBezTo>
                  <a:cubicBezTo>
                    <a:pt x="512" y="719"/>
                    <a:pt x="179" y="1481"/>
                    <a:pt x="24" y="2267"/>
                  </a:cubicBezTo>
                  <a:cubicBezTo>
                    <a:pt x="0" y="2350"/>
                    <a:pt x="48" y="2434"/>
                    <a:pt x="131" y="2446"/>
                  </a:cubicBezTo>
                  <a:lnTo>
                    <a:pt x="167" y="2446"/>
                  </a:lnTo>
                  <a:cubicBezTo>
                    <a:pt x="238" y="2446"/>
                    <a:pt x="298" y="2398"/>
                    <a:pt x="310" y="2327"/>
                  </a:cubicBezTo>
                  <a:cubicBezTo>
                    <a:pt x="464" y="1576"/>
                    <a:pt x="786" y="850"/>
                    <a:pt x="1226" y="231"/>
                  </a:cubicBezTo>
                  <a:cubicBezTo>
                    <a:pt x="1274" y="160"/>
                    <a:pt x="1250" y="76"/>
                    <a:pt x="1191" y="29"/>
                  </a:cubicBezTo>
                  <a:cubicBezTo>
                    <a:pt x="1162" y="10"/>
                    <a:pt x="1130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7456190" y="2193670"/>
              <a:ext cx="62456" cy="118067"/>
            </a:xfrm>
            <a:custGeom>
              <a:avLst/>
              <a:gdLst/>
              <a:ahLst/>
              <a:cxnLst/>
              <a:rect l="l" t="t" r="r" b="b"/>
              <a:pathLst>
                <a:path w="1168" h="2208" extrusionOk="0">
                  <a:moveTo>
                    <a:pt x="992" y="0"/>
                  </a:moveTo>
                  <a:cubicBezTo>
                    <a:pt x="944" y="0"/>
                    <a:pt x="899" y="21"/>
                    <a:pt x="870" y="64"/>
                  </a:cubicBezTo>
                  <a:cubicBezTo>
                    <a:pt x="453" y="648"/>
                    <a:pt x="156" y="1326"/>
                    <a:pt x="13" y="2029"/>
                  </a:cubicBezTo>
                  <a:cubicBezTo>
                    <a:pt x="1" y="2112"/>
                    <a:pt x="49" y="2184"/>
                    <a:pt x="132" y="2207"/>
                  </a:cubicBezTo>
                  <a:lnTo>
                    <a:pt x="156" y="2207"/>
                  </a:lnTo>
                  <a:cubicBezTo>
                    <a:pt x="227" y="2207"/>
                    <a:pt x="287" y="2160"/>
                    <a:pt x="310" y="2088"/>
                  </a:cubicBezTo>
                  <a:cubicBezTo>
                    <a:pt x="441" y="1422"/>
                    <a:pt x="715" y="779"/>
                    <a:pt x="1120" y="231"/>
                  </a:cubicBezTo>
                  <a:cubicBezTo>
                    <a:pt x="1168" y="160"/>
                    <a:pt x="1144" y="76"/>
                    <a:pt x="1084" y="29"/>
                  </a:cubicBezTo>
                  <a:cubicBezTo>
                    <a:pt x="1056" y="10"/>
                    <a:pt x="1023" y="0"/>
                    <a:pt x="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7412289" y="2196772"/>
              <a:ext cx="63098" cy="113041"/>
            </a:xfrm>
            <a:custGeom>
              <a:avLst/>
              <a:gdLst/>
              <a:ahLst/>
              <a:cxnLst/>
              <a:rect l="l" t="t" r="r" b="b"/>
              <a:pathLst>
                <a:path w="1180" h="2114" extrusionOk="0">
                  <a:moveTo>
                    <a:pt x="1021" y="1"/>
                  </a:moveTo>
                  <a:cubicBezTo>
                    <a:pt x="977" y="1"/>
                    <a:pt x="933" y="19"/>
                    <a:pt x="905" y="54"/>
                  </a:cubicBezTo>
                  <a:cubicBezTo>
                    <a:pt x="465" y="602"/>
                    <a:pt x="155" y="1257"/>
                    <a:pt x="12" y="1935"/>
                  </a:cubicBezTo>
                  <a:cubicBezTo>
                    <a:pt x="0" y="2019"/>
                    <a:pt x="48" y="2102"/>
                    <a:pt x="131" y="2114"/>
                  </a:cubicBezTo>
                  <a:lnTo>
                    <a:pt x="155" y="2114"/>
                  </a:lnTo>
                  <a:cubicBezTo>
                    <a:pt x="227" y="2114"/>
                    <a:pt x="286" y="2066"/>
                    <a:pt x="310" y="1995"/>
                  </a:cubicBezTo>
                  <a:cubicBezTo>
                    <a:pt x="441" y="1364"/>
                    <a:pt x="727" y="756"/>
                    <a:pt x="1131" y="244"/>
                  </a:cubicBezTo>
                  <a:cubicBezTo>
                    <a:pt x="1179" y="173"/>
                    <a:pt x="1167" y="78"/>
                    <a:pt x="1108" y="30"/>
                  </a:cubicBezTo>
                  <a:cubicBezTo>
                    <a:pt x="1083" y="10"/>
                    <a:pt x="1052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7361972" y="2219765"/>
              <a:ext cx="50371" cy="91973"/>
            </a:xfrm>
            <a:custGeom>
              <a:avLst/>
              <a:gdLst/>
              <a:ahLst/>
              <a:cxnLst/>
              <a:rect l="l" t="t" r="r" b="b"/>
              <a:pathLst>
                <a:path w="942" h="1720" extrusionOk="0">
                  <a:moveTo>
                    <a:pt x="775" y="0"/>
                  </a:moveTo>
                  <a:cubicBezTo>
                    <a:pt x="721" y="0"/>
                    <a:pt x="668" y="27"/>
                    <a:pt x="644" y="76"/>
                  </a:cubicBezTo>
                  <a:cubicBezTo>
                    <a:pt x="382" y="541"/>
                    <a:pt x="179" y="1017"/>
                    <a:pt x="25" y="1529"/>
                  </a:cubicBezTo>
                  <a:cubicBezTo>
                    <a:pt x="1" y="1600"/>
                    <a:pt x="37" y="1684"/>
                    <a:pt x="120" y="1708"/>
                  </a:cubicBezTo>
                  <a:cubicBezTo>
                    <a:pt x="132" y="1719"/>
                    <a:pt x="144" y="1719"/>
                    <a:pt x="167" y="1719"/>
                  </a:cubicBezTo>
                  <a:cubicBezTo>
                    <a:pt x="227" y="1719"/>
                    <a:pt x="287" y="1672"/>
                    <a:pt x="310" y="1612"/>
                  </a:cubicBezTo>
                  <a:cubicBezTo>
                    <a:pt x="453" y="1124"/>
                    <a:pt x="656" y="660"/>
                    <a:pt x="906" y="219"/>
                  </a:cubicBezTo>
                  <a:cubicBezTo>
                    <a:pt x="941" y="148"/>
                    <a:pt x="918" y="65"/>
                    <a:pt x="846" y="17"/>
                  </a:cubicBezTo>
                  <a:cubicBezTo>
                    <a:pt x="824" y="6"/>
                    <a:pt x="800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7309141" y="2245806"/>
              <a:ext cx="49729" cy="93310"/>
            </a:xfrm>
            <a:custGeom>
              <a:avLst/>
              <a:gdLst/>
              <a:ahLst/>
              <a:cxnLst/>
              <a:rect l="l" t="t" r="r" b="b"/>
              <a:pathLst>
                <a:path w="930" h="1745" extrusionOk="0">
                  <a:moveTo>
                    <a:pt x="770" y="1"/>
                  </a:moveTo>
                  <a:cubicBezTo>
                    <a:pt x="725" y="1"/>
                    <a:pt x="678" y="19"/>
                    <a:pt x="644" y="54"/>
                  </a:cubicBezTo>
                  <a:cubicBezTo>
                    <a:pt x="286" y="482"/>
                    <a:pt x="60" y="1030"/>
                    <a:pt x="12" y="1578"/>
                  </a:cubicBezTo>
                  <a:cubicBezTo>
                    <a:pt x="1" y="1661"/>
                    <a:pt x="60" y="1733"/>
                    <a:pt x="143" y="1744"/>
                  </a:cubicBezTo>
                  <a:lnTo>
                    <a:pt x="155" y="1744"/>
                  </a:lnTo>
                  <a:cubicBezTo>
                    <a:pt x="239" y="1744"/>
                    <a:pt x="298" y="1685"/>
                    <a:pt x="310" y="1613"/>
                  </a:cubicBezTo>
                  <a:cubicBezTo>
                    <a:pt x="358" y="1113"/>
                    <a:pt x="560" y="625"/>
                    <a:pt x="882" y="244"/>
                  </a:cubicBezTo>
                  <a:cubicBezTo>
                    <a:pt x="929" y="185"/>
                    <a:pt x="917" y="89"/>
                    <a:pt x="858" y="30"/>
                  </a:cubicBezTo>
                  <a:cubicBezTo>
                    <a:pt x="833" y="10"/>
                    <a:pt x="802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7263315" y="2247143"/>
              <a:ext cx="68177" cy="116142"/>
            </a:xfrm>
            <a:custGeom>
              <a:avLst/>
              <a:gdLst/>
              <a:ahLst/>
              <a:cxnLst/>
              <a:rect l="l" t="t" r="r" b="b"/>
              <a:pathLst>
                <a:path w="1275" h="2172" extrusionOk="0">
                  <a:moveTo>
                    <a:pt x="1110" y="0"/>
                  </a:moveTo>
                  <a:cubicBezTo>
                    <a:pt x="1063" y="0"/>
                    <a:pt x="1017" y="22"/>
                    <a:pt x="989" y="64"/>
                  </a:cubicBezTo>
                  <a:cubicBezTo>
                    <a:pt x="560" y="648"/>
                    <a:pt x="238" y="1291"/>
                    <a:pt x="24" y="1981"/>
                  </a:cubicBezTo>
                  <a:cubicBezTo>
                    <a:pt x="0" y="2053"/>
                    <a:pt x="48" y="2136"/>
                    <a:pt x="131" y="2160"/>
                  </a:cubicBezTo>
                  <a:cubicBezTo>
                    <a:pt x="143" y="2172"/>
                    <a:pt x="155" y="2172"/>
                    <a:pt x="167" y="2172"/>
                  </a:cubicBezTo>
                  <a:cubicBezTo>
                    <a:pt x="238" y="2172"/>
                    <a:pt x="298" y="2136"/>
                    <a:pt x="310" y="2065"/>
                  </a:cubicBezTo>
                  <a:cubicBezTo>
                    <a:pt x="512" y="1410"/>
                    <a:pt x="822" y="791"/>
                    <a:pt x="1227" y="231"/>
                  </a:cubicBezTo>
                  <a:cubicBezTo>
                    <a:pt x="1274" y="172"/>
                    <a:pt x="1262" y="76"/>
                    <a:pt x="1203" y="29"/>
                  </a:cubicBezTo>
                  <a:cubicBezTo>
                    <a:pt x="1174" y="10"/>
                    <a:pt x="1142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8365971" y="3281889"/>
              <a:ext cx="29356" cy="187261"/>
            </a:xfrm>
            <a:custGeom>
              <a:avLst/>
              <a:gdLst/>
              <a:ahLst/>
              <a:cxnLst/>
              <a:rect l="l" t="t" r="r" b="b"/>
              <a:pathLst>
                <a:path w="549" h="3502" extrusionOk="0">
                  <a:moveTo>
                    <a:pt x="153" y="0"/>
                  </a:moveTo>
                  <a:cubicBezTo>
                    <a:pt x="146" y="0"/>
                    <a:pt x="139" y="1"/>
                    <a:pt x="132" y="2"/>
                  </a:cubicBezTo>
                  <a:cubicBezTo>
                    <a:pt x="49" y="13"/>
                    <a:pt x="1" y="85"/>
                    <a:pt x="13" y="168"/>
                  </a:cubicBezTo>
                  <a:cubicBezTo>
                    <a:pt x="180" y="1216"/>
                    <a:pt x="263" y="2288"/>
                    <a:pt x="251" y="3359"/>
                  </a:cubicBezTo>
                  <a:cubicBezTo>
                    <a:pt x="251" y="3431"/>
                    <a:pt x="311" y="3502"/>
                    <a:pt x="394" y="3502"/>
                  </a:cubicBezTo>
                  <a:cubicBezTo>
                    <a:pt x="477" y="3502"/>
                    <a:pt x="549" y="3442"/>
                    <a:pt x="549" y="3359"/>
                  </a:cubicBezTo>
                  <a:cubicBezTo>
                    <a:pt x="549" y="2276"/>
                    <a:pt x="465" y="1192"/>
                    <a:pt x="299" y="121"/>
                  </a:cubicBezTo>
                  <a:cubicBezTo>
                    <a:pt x="288" y="55"/>
                    <a:pt x="22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8403562" y="3319427"/>
              <a:ext cx="36361" cy="207687"/>
            </a:xfrm>
            <a:custGeom>
              <a:avLst/>
              <a:gdLst/>
              <a:ahLst/>
              <a:cxnLst/>
              <a:rect l="l" t="t" r="r" b="b"/>
              <a:pathLst>
                <a:path w="680" h="3884" extrusionOk="0">
                  <a:moveTo>
                    <a:pt x="156" y="0"/>
                  </a:moveTo>
                  <a:cubicBezTo>
                    <a:pt x="148" y="0"/>
                    <a:pt x="140" y="1"/>
                    <a:pt x="131" y="2"/>
                  </a:cubicBezTo>
                  <a:cubicBezTo>
                    <a:pt x="48" y="26"/>
                    <a:pt x="0" y="109"/>
                    <a:pt x="24" y="181"/>
                  </a:cubicBezTo>
                  <a:cubicBezTo>
                    <a:pt x="286" y="1347"/>
                    <a:pt x="381" y="2538"/>
                    <a:pt x="286" y="3729"/>
                  </a:cubicBezTo>
                  <a:cubicBezTo>
                    <a:pt x="286" y="3812"/>
                    <a:pt x="346" y="3883"/>
                    <a:pt x="429" y="3883"/>
                  </a:cubicBezTo>
                  <a:lnTo>
                    <a:pt x="441" y="3883"/>
                  </a:lnTo>
                  <a:cubicBezTo>
                    <a:pt x="512" y="3883"/>
                    <a:pt x="584" y="3824"/>
                    <a:pt x="584" y="3741"/>
                  </a:cubicBezTo>
                  <a:cubicBezTo>
                    <a:pt x="679" y="2526"/>
                    <a:pt x="584" y="1312"/>
                    <a:pt x="310" y="121"/>
                  </a:cubicBezTo>
                  <a:cubicBezTo>
                    <a:pt x="289" y="46"/>
                    <a:pt x="229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8458318" y="3371028"/>
              <a:ext cx="21710" cy="169454"/>
            </a:xfrm>
            <a:custGeom>
              <a:avLst/>
              <a:gdLst/>
              <a:ahLst/>
              <a:cxnLst/>
              <a:rect l="l" t="t" r="r" b="b"/>
              <a:pathLst>
                <a:path w="406" h="3169" extrusionOk="0">
                  <a:moveTo>
                    <a:pt x="161" y="0"/>
                  </a:moveTo>
                  <a:cubicBezTo>
                    <a:pt x="155" y="0"/>
                    <a:pt x="149" y="1"/>
                    <a:pt x="143" y="1"/>
                  </a:cubicBezTo>
                  <a:cubicBezTo>
                    <a:pt x="60" y="1"/>
                    <a:pt x="0" y="73"/>
                    <a:pt x="0" y="156"/>
                  </a:cubicBezTo>
                  <a:lnTo>
                    <a:pt x="108" y="3026"/>
                  </a:lnTo>
                  <a:cubicBezTo>
                    <a:pt x="108" y="3109"/>
                    <a:pt x="179" y="3168"/>
                    <a:pt x="262" y="3168"/>
                  </a:cubicBezTo>
                  <a:cubicBezTo>
                    <a:pt x="346" y="3168"/>
                    <a:pt x="405" y="3097"/>
                    <a:pt x="405" y="3014"/>
                  </a:cubicBezTo>
                  <a:lnTo>
                    <a:pt x="298" y="144"/>
                  </a:lnTo>
                  <a:cubicBezTo>
                    <a:pt x="298" y="67"/>
                    <a:pt x="23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8493984" y="3411132"/>
              <a:ext cx="20426" cy="167529"/>
            </a:xfrm>
            <a:custGeom>
              <a:avLst/>
              <a:gdLst/>
              <a:ahLst/>
              <a:cxnLst/>
              <a:rect l="l" t="t" r="r" b="b"/>
              <a:pathLst>
                <a:path w="382" h="3133" extrusionOk="0">
                  <a:moveTo>
                    <a:pt x="161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60" y="2"/>
                    <a:pt x="0" y="73"/>
                    <a:pt x="0" y="156"/>
                  </a:cubicBezTo>
                  <a:lnTo>
                    <a:pt x="83" y="2978"/>
                  </a:lnTo>
                  <a:cubicBezTo>
                    <a:pt x="83" y="3061"/>
                    <a:pt x="155" y="3133"/>
                    <a:pt x="226" y="3133"/>
                  </a:cubicBezTo>
                  <a:lnTo>
                    <a:pt x="238" y="3133"/>
                  </a:lnTo>
                  <a:cubicBezTo>
                    <a:pt x="322" y="3121"/>
                    <a:pt x="381" y="3061"/>
                    <a:pt x="381" y="2978"/>
                  </a:cubicBezTo>
                  <a:lnTo>
                    <a:pt x="298" y="144"/>
                  </a:lnTo>
                  <a:cubicBezTo>
                    <a:pt x="298" y="67"/>
                    <a:pt x="236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8530239" y="3437922"/>
              <a:ext cx="17272" cy="167476"/>
            </a:xfrm>
            <a:custGeom>
              <a:avLst/>
              <a:gdLst/>
              <a:ahLst/>
              <a:cxnLst/>
              <a:rect l="l" t="t" r="r" b="b"/>
              <a:pathLst>
                <a:path w="323" h="3132" extrusionOk="0">
                  <a:moveTo>
                    <a:pt x="167" y="1"/>
                  </a:moveTo>
                  <a:cubicBezTo>
                    <a:pt x="84" y="1"/>
                    <a:pt x="25" y="60"/>
                    <a:pt x="25" y="143"/>
                  </a:cubicBezTo>
                  <a:lnTo>
                    <a:pt x="1" y="2977"/>
                  </a:lnTo>
                  <a:cubicBezTo>
                    <a:pt x="1" y="3060"/>
                    <a:pt x="60" y="3132"/>
                    <a:pt x="144" y="3132"/>
                  </a:cubicBezTo>
                  <a:cubicBezTo>
                    <a:pt x="227" y="3132"/>
                    <a:pt x="298" y="3060"/>
                    <a:pt x="298" y="2977"/>
                  </a:cubicBezTo>
                  <a:lnTo>
                    <a:pt x="322" y="143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8555103" y="3488881"/>
              <a:ext cx="25506" cy="201217"/>
            </a:xfrm>
            <a:custGeom>
              <a:avLst/>
              <a:gdLst/>
              <a:ahLst/>
              <a:cxnLst/>
              <a:rect l="l" t="t" r="r" b="b"/>
              <a:pathLst>
                <a:path w="477" h="3763" extrusionOk="0">
                  <a:moveTo>
                    <a:pt x="274" y="0"/>
                  </a:moveTo>
                  <a:cubicBezTo>
                    <a:pt x="191" y="0"/>
                    <a:pt x="119" y="72"/>
                    <a:pt x="131" y="155"/>
                  </a:cubicBezTo>
                  <a:cubicBezTo>
                    <a:pt x="179" y="1298"/>
                    <a:pt x="143" y="2453"/>
                    <a:pt x="12" y="3596"/>
                  </a:cubicBezTo>
                  <a:cubicBezTo>
                    <a:pt x="0" y="3679"/>
                    <a:pt x="60" y="3751"/>
                    <a:pt x="143" y="3751"/>
                  </a:cubicBezTo>
                  <a:cubicBezTo>
                    <a:pt x="155" y="3762"/>
                    <a:pt x="155" y="3762"/>
                    <a:pt x="155" y="3762"/>
                  </a:cubicBezTo>
                  <a:cubicBezTo>
                    <a:pt x="238" y="3762"/>
                    <a:pt x="298" y="3703"/>
                    <a:pt x="310" y="3620"/>
                  </a:cubicBezTo>
                  <a:cubicBezTo>
                    <a:pt x="441" y="2477"/>
                    <a:pt x="476" y="1298"/>
                    <a:pt x="429" y="143"/>
                  </a:cubicBezTo>
                  <a:cubicBezTo>
                    <a:pt x="417" y="60"/>
                    <a:pt x="34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8590716" y="3533424"/>
              <a:ext cx="18555" cy="207580"/>
            </a:xfrm>
            <a:custGeom>
              <a:avLst/>
              <a:gdLst/>
              <a:ahLst/>
              <a:cxnLst/>
              <a:rect l="l" t="t" r="r" b="b"/>
              <a:pathLst>
                <a:path w="347" h="3882" extrusionOk="0">
                  <a:moveTo>
                    <a:pt x="203" y="1"/>
                  </a:moveTo>
                  <a:cubicBezTo>
                    <a:pt x="120" y="12"/>
                    <a:pt x="60" y="72"/>
                    <a:pt x="48" y="155"/>
                  </a:cubicBezTo>
                  <a:lnTo>
                    <a:pt x="1" y="3727"/>
                  </a:lnTo>
                  <a:cubicBezTo>
                    <a:pt x="1" y="3811"/>
                    <a:pt x="72" y="3882"/>
                    <a:pt x="156" y="3882"/>
                  </a:cubicBezTo>
                  <a:cubicBezTo>
                    <a:pt x="239" y="3882"/>
                    <a:pt x="299" y="3811"/>
                    <a:pt x="299" y="3739"/>
                  </a:cubicBezTo>
                  <a:lnTo>
                    <a:pt x="346" y="155"/>
                  </a:lnTo>
                  <a:cubicBezTo>
                    <a:pt x="346" y="72"/>
                    <a:pt x="287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8625741" y="3618124"/>
              <a:ext cx="26148" cy="196137"/>
            </a:xfrm>
            <a:custGeom>
              <a:avLst/>
              <a:gdLst/>
              <a:ahLst/>
              <a:cxnLst/>
              <a:rect l="l" t="t" r="r" b="b"/>
              <a:pathLst>
                <a:path w="489" h="3668" extrusionOk="0">
                  <a:moveTo>
                    <a:pt x="334" y="0"/>
                  </a:moveTo>
                  <a:cubicBezTo>
                    <a:pt x="251" y="0"/>
                    <a:pt x="191" y="71"/>
                    <a:pt x="191" y="155"/>
                  </a:cubicBezTo>
                  <a:cubicBezTo>
                    <a:pt x="191" y="1262"/>
                    <a:pt x="132" y="2393"/>
                    <a:pt x="13" y="3500"/>
                  </a:cubicBezTo>
                  <a:cubicBezTo>
                    <a:pt x="1" y="3584"/>
                    <a:pt x="60" y="3655"/>
                    <a:pt x="144" y="3667"/>
                  </a:cubicBezTo>
                  <a:lnTo>
                    <a:pt x="167" y="3667"/>
                  </a:lnTo>
                  <a:cubicBezTo>
                    <a:pt x="239" y="3667"/>
                    <a:pt x="298" y="3620"/>
                    <a:pt x="310" y="3536"/>
                  </a:cubicBezTo>
                  <a:cubicBezTo>
                    <a:pt x="429" y="2417"/>
                    <a:pt x="489" y="1274"/>
                    <a:pt x="489" y="155"/>
                  </a:cubicBezTo>
                  <a:cubicBezTo>
                    <a:pt x="489" y="71"/>
                    <a:pt x="4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8658840" y="3722503"/>
              <a:ext cx="28073" cy="174481"/>
            </a:xfrm>
            <a:custGeom>
              <a:avLst/>
              <a:gdLst/>
              <a:ahLst/>
              <a:cxnLst/>
              <a:rect l="l" t="t" r="r" b="b"/>
              <a:pathLst>
                <a:path w="525" h="3263" extrusionOk="0">
                  <a:moveTo>
                    <a:pt x="382" y="1"/>
                  </a:moveTo>
                  <a:cubicBezTo>
                    <a:pt x="298" y="1"/>
                    <a:pt x="227" y="60"/>
                    <a:pt x="215" y="144"/>
                  </a:cubicBezTo>
                  <a:lnTo>
                    <a:pt x="13" y="3096"/>
                  </a:lnTo>
                  <a:cubicBezTo>
                    <a:pt x="1" y="3180"/>
                    <a:pt x="72" y="3251"/>
                    <a:pt x="144" y="3263"/>
                  </a:cubicBezTo>
                  <a:lnTo>
                    <a:pt x="156" y="3263"/>
                  </a:lnTo>
                  <a:cubicBezTo>
                    <a:pt x="239" y="3263"/>
                    <a:pt x="298" y="3203"/>
                    <a:pt x="310" y="3120"/>
                  </a:cubicBezTo>
                  <a:lnTo>
                    <a:pt x="513" y="167"/>
                  </a:lnTo>
                  <a:cubicBezTo>
                    <a:pt x="525" y="84"/>
                    <a:pt x="453" y="13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8702153" y="3827576"/>
              <a:ext cx="15988" cy="156033"/>
            </a:xfrm>
            <a:custGeom>
              <a:avLst/>
              <a:gdLst/>
              <a:ahLst/>
              <a:cxnLst/>
              <a:rect l="l" t="t" r="r" b="b"/>
              <a:pathLst>
                <a:path w="299" h="291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2774"/>
                  </a:lnTo>
                  <a:cubicBezTo>
                    <a:pt x="0" y="2846"/>
                    <a:pt x="72" y="2917"/>
                    <a:pt x="155" y="2917"/>
                  </a:cubicBezTo>
                  <a:cubicBezTo>
                    <a:pt x="239" y="2917"/>
                    <a:pt x="298" y="2858"/>
                    <a:pt x="298" y="2774"/>
                  </a:cubicBezTo>
                  <a:lnTo>
                    <a:pt x="298" y="143"/>
                  </a:lnTo>
                  <a:cubicBezTo>
                    <a:pt x="298" y="60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8736536" y="3945322"/>
              <a:ext cx="22352" cy="156674"/>
            </a:xfrm>
            <a:custGeom>
              <a:avLst/>
              <a:gdLst/>
              <a:ahLst/>
              <a:cxnLst/>
              <a:rect l="l" t="t" r="r" b="b"/>
              <a:pathLst>
                <a:path w="418" h="2930" extrusionOk="0">
                  <a:moveTo>
                    <a:pt x="274" y="1"/>
                  </a:moveTo>
                  <a:cubicBezTo>
                    <a:pt x="191" y="1"/>
                    <a:pt x="119" y="60"/>
                    <a:pt x="119" y="144"/>
                  </a:cubicBezTo>
                  <a:lnTo>
                    <a:pt x="0" y="2775"/>
                  </a:lnTo>
                  <a:cubicBezTo>
                    <a:pt x="0" y="2858"/>
                    <a:pt x="60" y="2918"/>
                    <a:pt x="143" y="2930"/>
                  </a:cubicBezTo>
                  <a:lnTo>
                    <a:pt x="155" y="2930"/>
                  </a:lnTo>
                  <a:cubicBezTo>
                    <a:pt x="227" y="2930"/>
                    <a:pt x="298" y="2858"/>
                    <a:pt x="298" y="2787"/>
                  </a:cubicBezTo>
                  <a:lnTo>
                    <a:pt x="417" y="156"/>
                  </a:lnTo>
                  <a:cubicBezTo>
                    <a:pt x="417" y="72"/>
                    <a:pt x="358" y="13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8773432" y="4025585"/>
              <a:ext cx="18555" cy="131810"/>
            </a:xfrm>
            <a:custGeom>
              <a:avLst/>
              <a:gdLst/>
              <a:ahLst/>
              <a:cxnLst/>
              <a:rect l="l" t="t" r="r" b="b"/>
              <a:pathLst>
                <a:path w="347" h="2465" extrusionOk="0">
                  <a:moveTo>
                    <a:pt x="144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49" y="2322"/>
                  </a:lnTo>
                  <a:cubicBezTo>
                    <a:pt x="49" y="2393"/>
                    <a:pt x="108" y="2465"/>
                    <a:pt x="191" y="2465"/>
                  </a:cubicBezTo>
                  <a:cubicBezTo>
                    <a:pt x="275" y="2465"/>
                    <a:pt x="346" y="2393"/>
                    <a:pt x="346" y="2310"/>
                  </a:cubicBezTo>
                  <a:lnTo>
                    <a:pt x="299" y="143"/>
                  </a:lnTo>
                  <a:cubicBezTo>
                    <a:pt x="299" y="71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8818028" y="4077079"/>
              <a:ext cx="20426" cy="114057"/>
            </a:xfrm>
            <a:custGeom>
              <a:avLst/>
              <a:gdLst/>
              <a:ahLst/>
              <a:cxnLst/>
              <a:rect l="l" t="t" r="r" b="b"/>
              <a:pathLst>
                <a:path w="382" h="2133" extrusionOk="0">
                  <a:moveTo>
                    <a:pt x="223" y="0"/>
                  </a:moveTo>
                  <a:cubicBezTo>
                    <a:pt x="157" y="0"/>
                    <a:pt x="95" y="67"/>
                    <a:pt x="84" y="144"/>
                  </a:cubicBezTo>
                  <a:lnTo>
                    <a:pt x="0" y="1978"/>
                  </a:lnTo>
                  <a:cubicBezTo>
                    <a:pt x="0" y="2049"/>
                    <a:pt x="60" y="2121"/>
                    <a:pt x="143" y="2133"/>
                  </a:cubicBezTo>
                  <a:lnTo>
                    <a:pt x="155" y="2133"/>
                  </a:lnTo>
                  <a:cubicBezTo>
                    <a:pt x="227" y="2133"/>
                    <a:pt x="298" y="2061"/>
                    <a:pt x="298" y="1990"/>
                  </a:cubicBezTo>
                  <a:lnTo>
                    <a:pt x="381" y="156"/>
                  </a:lnTo>
                  <a:cubicBezTo>
                    <a:pt x="381" y="73"/>
                    <a:pt x="322" y="1"/>
                    <a:pt x="239" y="1"/>
                  </a:cubicBezTo>
                  <a:cubicBezTo>
                    <a:pt x="233" y="1"/>
                    <a:pt x="228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8862570" y="4108307"/>
              <a:ext cx="15988" cy="138226"/>
            </a:xfrm>
            <a:custGeom>
              <a:avLst/>
              <a:gdLst/>
              <a:ahLst/>
              <a:cxnLst/>
              <a:rect l="l" t="t" r="r" b="b"/>
              <a:pathLst>
                <a:path w="299" h="2585" extrusionOk="0">
                  <a:moveTo>
                    <a:pt x="156" y="1"/>
                  </a:moveTo>
                  <a:cubicBezTo>
                    <a:pt x="72" y="1"/>
                    <a:pt x="1" y="60"/>
                    <a:pt x="1" y="144"/>
                  </a:cubicBezTo>
                  <a:lnTo>
                    <a:pt x="1" y="2430"/>
                  </a:lnTo>
                  <a:cubicBezTo>
                    <a:pt x="1" y="2513"/>
                    <a:pt x="72" y="2584"/>
                    <a:pt x="156" y="2584"/>
                  </a:cubicBezTo>
                  <a:cubicBezTo>
                    <a:pt x="239" y="2584"/>
                    <a:pt x="298" y="2513"/>
                    <a:pt x="298" y="2430"/>
                  </a:cubicBezTo>
                  <a:lnTo>
                    <a:pt x="298" y="144"/>
                  </a:lnTo>
                  <a:cubicBezTo>
                    <a:pt x="298" y="60"/>
                    <a:pt x="239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8916043" y="4166271"/>
              <a:ext cx="15988" cy="117800"/>
            </a:xfrm>
            <a:custGeom>
              <a:avLst/>
              <a:gdLst/>
              <a:ahLst/>
              <a:cxnLst/>
              <a:rect l="l" t="t" r="r" b="b"/>
              <a:pathLst>
                <a:path w="299" h="2203" extrusionOk="0">
                  <a:moveTo>
                    <a:pt x="156" y="0"/>
                  </a:moveTo>
                  <a:cubicBezTo>
                    <a:pt x="72" y="0"/>
                    <a:pt x="1" y="60"/>
                    <a:pt x="1" y="143"/>
                  </a:cubicBezTo>
                  <a:lnTo>
                    <a:pt x="1" y="2060"/>
                  </a:lnTo>
                  <a:cubicBezTo>
                    <a:pt x="1" y="2143"/>
                    <a:pt x="72" y="2203"/>
                    <a:pt x="156" y="2203"/>
                  </a:cubicBezTo>
                  <a:cubicBezTo>
                    <a:pt x="239" y="2203"/>
                    <a:pt x="299" y="2143"/>
                    <a:pt x="299" y="2060"/>
                  </a:cubicBezTo>
                  <a:lnTo>
                    <a:pt x="299" y="143"/>
                  </a:lnTo>
                  <a:cubicBezTo>
                    <a:pt x="299" y="60"/>
                    <a:pt x="239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8956789" y="4181564"/>
              <a:ext cx="20426" cy="138173"/>
            </a:xfrm>
            <a:custGeom>
              <a:avLst/>
              <a:gdLst/>
              <a:ahLst/>
              <a:cxnLst/>
              <a:rect l="l" t="t" r="r" b="b"/>
              <a:pathLst>
                <a:path w="382" h="2584" extrusionOk="0">
                  <a:moveTo>
                    <a:pt x="239" y="0"/>
                  </a:moveTo>
                  <a:cubicBezTo>
                    <a:pt x="168" y="0"/>
                    <a:pt x="84" y="60"/>
                    <a:pt x="84" y="143"/>
                  </a:cubicBezTo>
                  <a:lnTo>
                    <a:pt x="1" y="2429"/>
                  </a:lnTo>
                  <a:cubicBezTo>
                    <a:pt x="1" y="2512"/>
                    <a:pt x="60" y="2584"/>
                    <a:pt x="144" y="2584"/>
                  </a:cubicBezTo>
                  <a:lnTo>
                    <a:pt x="156" y="2584"/>
                  </a:lnTo>
                  <a:cubicBezTo>
                    <a:pt x="239" y="2584"/>
                    <a:pt x="299" y="2524"/>
                    <a:pt x="299" y="2441"/>
                  </a:cubicBezTo>
                  <a:lnTo>
                    <a:pt x="382" y="155"/>
                  </a:lnTo>
                  <a:cubicBezTo>
                    <a:pt x="382" y="71"/>
                    <a:pt x="322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8998177" y="4188569"/>
              <a:ext cx="18555" cy="138173"/>
            </a:xfrm>
            <a:custGeom>
              <a:avLst/>
              <a:gdLst/>
              <a:ahLst/>
              <a:cxnLst/>
              <a:rect l="l" t="t" r="r" b="b"/>
              <a:pathLst>
                <a:path w="347" h="2584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lnTo>
                    <a:pt x="37" y="2441"/>
                  </a:lnTo>
                  <a:cubicBezTo>
                    <a:pt x="48" y="2512"/>
                    <a:pt x="108" y="2584"/>
                    <a:pt x="191" y="2584"/>
                  </a:cubicBezTo>
                  <a:cubicBezTo>
                    <a:pt x="275" y="2584"/>
                    <a:pt x="346" y="2512"/>
                    <a:pt x="334" y="2429"/>
                  </a:cubicBezTo>
                  <a:lnTo>
                    <a:pt x="299" y="143"/>
                  </a:ln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9065659" y="4179639"/>
              <a:ext cx="15988" cy="115928"/>
            </a:xfrm>
            <a:custGeom>
              <a:avLst/>
              <a:gdLst/>
              <a:ahLst/>
              <a:cxnLst/>
              <a:rect l="l" t="t" r="r" b="b"/>
              <a:pathLst>
                <a:path w="299" h="2168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lnTo>
                    <a:pt x="1" y="2012"/>
                  </a:lnTo>
                  <a:cubicBezTo>
                    <a:pt x="1" y="2096"/>
                    <a:pt x="60" y="2167"/>
                    <a:pt x="144" y="2167"/>
                  </a:cubicBezTo>
                  <a:cubicBezTo>
                    <a:pt x="227" y="2167"/>
                    <a:pt x="299" y="2096"/>
                    <a:pt x="299" y="2012"/>
                  </a:cubicBezTo>
                  <a:lnTo>
                    <a:pt x="299" y="143"/>
                  </a:ln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9096245" y="4161726"/>
              <a:ext cx="26148" cy="98176"/>
            </a:xfrm>
            <a:custGeom>
              <a:avLst/>
              <a:gdLst/>
              <a:ahLst/>
              <a:cxnLst/>
              <a:rect l="l" t="t" r="r" b="b"/>
              <a:pathLst>
                <a:path w="489" h="1836" extrusionOk="0">
                  <a:moveTo>
                    <a:pt x="325" y="0"/>
                  </a:moveTo>
                  <a:cubicBezTo>
                    <a:pt x="251" y="0"/>
                    <a:pt x="190" y="57"/>
                    <a:pt x="179" y="133"/>
                  </a:cubicBezTo>
                  <a:lnTo>
                    <a:pt x="12" y="1669"/>
                  </a:lnTo>
                  <a:cubicBezTo>
                    <a:pt x="0" y="1752"/>
                    <a:pt x="60" y="1824"/>
                    <a:pt x="143" y="1836"/>
                  </a:cubicBezTo>
                  <a:lnTo>
                    <a:pt x="155" y="1836"/>
                  </a:lnTo>
                  <a:cubicBezTo>
                    <a:pt x="239" y="1836"/>
                    <a:pt x="298" y="1776"/>
                    <a:pt x="310" y="1705"/>
                  </a:cubicBezTo>
                  <a:lnTo>
                    <a:pt x="477" y="157"/>
                  </a:lnTo>
                  <a:cubicBezTo>
                    <a:pt x="489" y="73"/>
                    <a:pt x="417" y="2"/>
                    <a:pt x="346" y="2"/>
                  </a:cubicBezTo>
                  <a:cubicBezTo>
                    <a:pt x="339" y="1"/>
                    <a:pt x="33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8242503" y="3225796"/>
              <a:ext cx="70691" cy="131970"/>
            </a:xfrm>
            <a:custGeom>
              <a:avLst/>
              <a:gdLst/>
              <a:ahLst/>
              <a:cxnLst/>
              <a:rect l="l" t="t" r="r" b="b"/>
              <a:pathLst>
                <a:path w="1322" h="2468" extrusionOk="0">
                  <a:moveTo>
                    <a:pt x="1177" y="1"/>
                  </a:moveTo>
                  <a:cubicBezTo>
                    <a:pt x="1103" y="1"/>
                    <a:pt x="1034" y="46"/>
                    <a:pt x="1012" y="110"/>
                  </a:cubicBezTo>
                  <a:cubicBezTo>
                    <a:pt x="810" y="872"/>
                    <a:pt x="488" y="1586"/>
                    <a:pt x="48" y="2229"/>
                  </a:cubicBezTo>
                  <a:cubicBezTo>
                    <a:pt x="0" y="2301"/>
                    <a:pt x="24" y="2396"/>
                    <a:pt x="95" y="2444"/>
                  </a:cubicBezTo>
                  <a:cubicBezTo>
                    <a:pt x="119" y="2455"/>
                    <a:pt x="143" y="2467"/>
                    <a:pt x="179" y="2467"/>
                  </a:cubicBezTo>
                  <a:cubicBezTo>
                    <a:pt x="226" y="2467"/>
                    <a:pt x="274" y="2444"/>
                    <a:pt x="298" y="2396"/>
                  </a:cubicBezTo>
                  <a:cubicBezTo>
                    <a:pt x="750" y="1717"/>
                    <a:pt x="1096" y="979"/>
                    <a:pt x="1298" y="193"/>
                  </a:cubicBezTo>
                  <a:cubicBezTo>
                    <a:pt x="1322" y="110"/>
                    <a:pt x="1274" y="27"/>
                    <a:pt x="1203" y="3"/>
                  </a:cubicBezTo>
                  <a:cubicBezTo>
                    <a:pt x="1194" y="2"/>
                    <a:pt x="1185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8248225" y="3309588"/>
              <a:ext cx="71974" cy="108014"/>
            </a:xfrm>
            <a:custGeom>
              <a:avLst/>
              <a:gdLst/>
              <a:ahLst/>
              <a:cxnLst/>
              <a:rect l="l" t="t" r="r" b="b"/>
              <a:pathLst>
                <a:path w="1346" h="2020" extrusionOk="0">
                  <a:moveTo>
                    <a:pt x="1171" y="0"/>
                  </a:moveTo>
                  <a:cubicBezTo>
                    <a:pt x="1120" y="0"/>
                    <a:pt x="1071" y="24"/>
                    <a:pt x="1048" y="79"/>
                  </a:cubicBezTo>
                  <a:lnTo>
                    <a:pt x="48" y="1793"/>
                  </a:lnTo>
                  <a:cubicBezTo>
                    <a:pt x="0" y="1865"/>
                    <a:pt x="24" y="1960"/>
                    <a:pt x="96" y="1996"/>
                  </a:cubicBezTo>
                  <a:cubicBezTo>
                    <a:pt x="119" y="2020"/>
                    <a:pt x="143" y="2020"/>
                    <a:pt x="167" y="2020"/>
                  </a:cubicBezTo>
                  <a:cubicBezTo>
                    <a:pt x="227" y="2020"/>
                    <a:pt x="274" y="1996"/>
                    <a:pt x="298" y="1948"/>
                  </a:cubicBezTo>
                  <a:lnTo>
                    <a:pt x="1298" y="222"/>
                  </a:lnTo>
                  <a:cubicBezTo>
                    <a:pt x="1346" y="150"/>
                    <a:pt x="1322" y="55"/>
                    <a:pt x="1250" y="19"/>
                  </a:cubicBezTo>
                  <a:cubicBezTo>
                    <a:pt x="1226" y="7"/>
                    <a:pt x="1198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8245016" y="3382417"/>
              <a:ext cx="70744" cy="119885"/>
            </a:xfrm>
            <a:custGeom>
              <a:avLst/>
              <a:gdLst/>
              <a:ahLst/>
              <a:cxnLst/>
              <a:rect l="l" t="t" r="r" b="b"/>
              <a:pathLst>
                <a:path w="1323" h="2242" extrusionOk="0">
                  <a:moveTo>
                    <a:pt x="1149" y="1"/>
                  </a:moveTo>
                  <a:cubicBezTo>
                    <a:pt x="1091" y="1"/>
                    <a:pt x="1039" y="34"/>
                    <a:pt x="1013" y="86"/>
                  </a:cubicBezTo>
                  <a:cubicBezTo>
                    <a:pt x="715" y="741"/>
                    <a:pt x="382" y="1384"/>
                    <a:pt x="48" y="2027"/>
                  </a:cubicBezTo>
                  <a:cubicBezTo>
                    <a:pt x="1" y="2098"/>
                    <a:pt x="36" y="2182"/>
                    <a:pt x="108" y="2217"/>
                  </a:cubicBezTo>
                  <a:cubicBezTo>
                    <a:pt x="132" y="2241"/>
                    <a:pt x="156" y="2241"/>
                    <a:pt x="179" y="2241"/>
                  </a:cubicBezTo>
                  <a:cubicBezTo>
                    <a:pt x="227" y="2241"/>
                    <a:pt x="275" y="2217"/>
                    <a:pt x="310" y="2158"/>
                  </a:cubicBezTo>
                  <a:cubicBezTo>
                    <a:pt x="644" y="1527"/>
                    <a:pt x="977" y="872"/>
                    <a:pt x="1287" y="217"/>
                  </a:cubicBezTo>
                  <a:cubicBezTo>
                    <a:pt x="1322" y="146"/>
                    <a:pt x="1287" y="50"/>
                    <a:pt x="1215" y="15"/>
                  </a:cubicBezTo>
                  <a:cubicBezTo>
                    <a:pt x="1193" y="5"/>
                    <a:pt x="1171" y="1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8227852" y="3439740"/>
              <a:ext cx="92989" cy="152290"/>
            </a:xfrm>
            <a:custGeom>
              <a:avLst/>
              <a:gdLst/>
              <a:ahLst/>
              <a:cxnLst/>
              <a:rect l="l" t="t" r="r" b="b"/>
              <a:pathLst>
                <a:path w="1739" h="2848" extrusionOk="0">
                  <a:moveTo>
                    <a:pt x="1565" y="0"/>
                  </a:moveTo>
                  <a:cubicBezTo>
                    <a:pt x="1507" y="0"/>
                    <a:pt x="1455" y="33"/>
                    <a:pt x="1429" y="86"/>
                  </a:cubicBezTo>
                  <a:cubicBezTo>
                    <a:pt x="1024" y="955"/>
                    <a:pt x="560" y="1812"/>
                    <a:pt x="36" y="2622"/>
                  </a:cubicBezTo>
                  <a:cubicBezTo>
                    <a:pt x="0" y="2693"/>
                    <a:pt x="12" y="2788"/>
                    <a:pt x="84" y="2824"/>
                  </a:cubicBezTo>
                  <a:cubicBezTo>
                    <a:pt x="107" y="2848"/>
                    <a:pt x="143" y="2848"/>
                    <a:pt x="167" y="2848"/>
                  </a:cubicBezTo>
                  <a:cubicBezTo>
                    <a:pt x="215" y="2848"/>
                    <a:pt x="262" y="2824"/>
                    <a:pt x="298" y="2788"/>
                  </a:cubicBezTo>
                  <a:cubicBezTo>
                    <a:pt x="810" y="1955"/>
                    <a:pt x="1286" y="1098"/>
                    <a:pt x="1703" y="205"/>
                  </a:cubicBezTo>
                  <a:cubicBezTo>
                    <a:pt x="1739" y="133"/>
                    <a:pt x="1703" y="50"/>
                    <a:pt x="1631" y="14"/>
                  </a:cubicBezTo>
                  <a:cubicBezTo>
                    <a:pt x="1609" y="5"/>
                    <a:pt x="1587" y="0"/>
                    <a:pt x="1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8239295" y="3504121"/>
              <a:ext cx="75824" cy="152878"/>
            </a:xfrm>
            <a:custGeom>
              <a:avLst/>
              <a:gdLst/>
              <a:ahLst/>
              <a:cxnLst/>
              <a:rect l="l" t="t" r="r" b="b"/>
              <a:pathLst>
                <a:path w="1418" h="2859" extrusionOk="0">
                  <a:moveTo>
                    <a:pt x="1247" y="1"/>
                  </a:moveTo>
                  <a:cubicBezTo>
                    <a:pt x="1191" y="1"/>
                    <a:pt x="1135" y="41"/>
                    <a:pt x="1108" y="96"/>
                  </a:cubicBezTo>
                  <a:cubicBezTo>
                    <a:pt x="798" y="965"/>
                    <a:pt x="441" y="1822"/>
                    <a:pt x="36" y="2644"/>
                  </a:cubicBezTo>
                  <a:cubicBezTo>
                    <a:pt x="1" y="2715"/>
                    <a:pt x="24" y="2811"/>
                    <a:pt x="96" y="2846"/>
                  </a:cubicBezTo>
                  <a:cubicBezTo>
                    <a:pt x="120" y="2858"/>
                    <a:pt x="143" y="2858"/>
                    <a:pt x="167" y="2858"/>
                  </a:cubicBezTo>
                  <a:cubicBezTo>
                    <a:pt x="215" y="2858"/>
                    <a:pt x="274" y="2823"/>
                    <a:pt x="298" y="2775"/>
                  </a:cubicBezTo>
                  <a:cubicBezTo>
                    <a:pt x="703" y="1942"/>
                    <a:pt x="1072" y="1072"/>
                    <a:pt x="1394" y="203"/>
                  </a:cubicBezTo>
                  <a:cubicBezTo>
                    <a:pt x="1417" y="120"/>
                    <a:pt x="1382" y="37"/>
                    <a:pt x="1298" y="13"/>
                  </a:cubicBezTo>
                  <a:cubicBezTo>
                    <a:pt x="1282" y="4"/>
                    <a:pt x="1264" y="1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8245658" y="3614542"/>
              <a:ext cx="60531" cy="122024"/>
            </a:xfrm>
            <a:custGeom>
              <a:avLst/>
              <a:gdLst/>
              <a:ahLst/>
              <a:cxnLst/>
              <a:rect l="l" t="t" r="r" b="b"/>
              <a:pathLst>
                <a:path w="1132" h="2282" extrusionOk="0">
                  <a:moveTo>
                    <a:pt x="973" y="0"/>
                  </a:moveTo>
                  <a:cubicBezTo>
                    <a:pt x="909" y="0"/>
                    <a:pt x="850" y="34"/>
                    <a:pt x="822" y="91"/>
                  </a:cubicBezTo>
                  <a:lnTo>
                    <a:pt x="36" y="2067"/>
                  </a:lnTo>
                  <a:cubicBezTo>
                    <a:pt x="1" y="2151"/>
                    <a:pt x="36" y="2234"/>
                    <a:pt x="120" y="2270"/>
                  </a:cubicBezTo>
                  <a:cubicBezTo>
                    <a:pt x="132" y="2270"/>
                    <a:pt x="155" y="2282"/>
                    <a:pt x="167" y="2282"/>
                  </a:cubicBezTo>
                  <a:cubicBezTo>
                    <a:pt x="227" y="2282"/>
                    <a:pt x="286" y="2246"/>
                    <a:pt x="310" y="2186"/>
                  </a:cubicBezTo>
                  <a:lnTo>
                    <a:pt x="1108" y="210"/>
                  </a:lnTo>
                  <a:cubicBezTo>
                    <a:pt x="1132" y="127"/>
                    <a:pt x="1096" y="43"/>
                    <a:pt x="1025" y="8"/>
                  </a:cubicBezTo>
                  <a:cubicBezTo>
                    <a:pt x="1007" y="3"/>
                    <a:pt x="990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8244375" y="3683307"/>
              <a:ext cx="59943" cy="122024"/>
            </a:xfrm>
            <a:custGeom>
              <a:avLst/>
              <a:gdLst/>
              <a:ahLst/>
              <a:cxnLst/>
              <a:rect l="l" t="t" r="r" b="b"/>
              <a:pathLst>
                <a:path w="1121" h="2282" extrusionOk="0">
                  <a:moveTo>
                    <a:pt x="950" y="0"/>
                  </a:moveTo>
                  <a:cubicBezTo>
                    <a:pt x="886" y="0"/>
                    <a:pt x="829" y="36"/>
                    <a:pt x="810" y="103"/>
                  </a:cubicBezTo>
                  <a:cubicBezTo>
                    <a:pt x="596" y="769"/>
                    <a:pt x="334" y="1424"/>
                    <a:pt x="37" y="2067"/>
                  </a:cubicBezTo>
                  <a:cubicBezTo>
                    <a:pt x="1" y="2139"/>
                    <a:pt x="25" y="2222"/>
                    <a:pt x="108" y="2258"/>
                  </a:cubicBezTo>
                  <a:cubicBezTo>
                    <a:pt x="120" y="2270"/>
                    <a:pt x="144" y="2281"/>
                    <a:pt x="168" y="2281"/>
                  </a:cubicBezTo>
                  <a:cubicBezTo>
                    <a:pt x="227" y="2281"/>
                    <a:pt x="275" y="2246"/>
                    <a:pt x="299" y="2186"/>
                  </a:cubicBezTo>
                  <a:cubicBezTo>
                    <a:pt x="608" y="1543"/>
                    <a:pt x="870" y="877"/>
                    <a:pt x="1096" y="186"/>
                  </a:cubicBezTo>
                  <a:cubicBezTo>
                    <a:pt x="1120" y="115"/>
                    <a:pt x="1072" y="31"/>
                    <a:pt x="1001" y="7"/>
                  </a:cubicBezTo>
                  <a:cubicBezTo>
                    <a:pt x="984" y="3"/>
                    <a:pt x="967" y="0"/>
                    <a:pt x="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8241220" y="3744801"/>
              <a:ext cx="65611" cy="124858"/>
            </a:xfrm>
            <a:custGeom>
              <a:avLst/>
              <a:gdLst/>
              <a:ahLst/>
              <a:cxnLst/>
              <a:rect l="l" t="t" r="r" b="b"/>
              <a:pathLst>
                <a:path w="1227" h="2335" extrusionOk="0">
                  <a:moveTo>
                    <a:pt x="1057" y="0"/>
                  </a:moveTo>
                  <a:cubicBezTo>
                    <a:pt x="1000" y="0"/>
                    <a:pt x="945" y="43"/>
                    <a:pt x="917" y="108"/>
                  </a:cubicBezTo>
                  <a:cubicBezTo>
                    <a:pt x="715" y="810"/>
                    <a:pt x="417" y="1477"/>
                    <a:pt x="48" y="2108"/>
                  </a:cubicBezTo>
                  <a:cubicBezTo>
                    <a:pt x="0" y="2179"/>
                    <a:pt x="24" y="2274"/>
                    <a:pt x="96" y="2310"/>
                  </a:cubicBezTo>
                  <a:cubicBezTo>
                    <a:pt x="119" y="2334"/>
                    <a:pt x="155" y="2334"/>
                    <a:pt x="179" y="2334"/>
                  </a:cubicBezTo>
                  <a:cubicBezTo>
                    <a:pt x="227" y="2334"/>
                    <a:pt x="274" y="2310"/>
                    <a:pt x="310" y="2263"/>
                  </a:cubicBezTo>
                  <a:cubicBezTo>
                    <a:pt x="679" y="1608"/>
                    <a:pt x="989" y="917"/>
                    <a:pt x="1203" y="191"/>
                  </a:cubicBezTo>
                  <a:cubicBezTo>
                    <a:pt x="1227" y="119"/>
                    <a:pt x="1191" y="36"/>
                    <a:pt x="1108" y="12"/>
                  </a:cubicBezTo>
                  <a:cubicBezTo>
                    <a:pt x="1091" y="4"/>
                    <a:pt x="1074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8259668" y="3800840"/>
              <a:ext cx="57376" cy="137531"/>
            </a:xfrm>
            <a:custGeom>
              <a:avLst/>
              <a:gdLst/>
              <a:ahLst/>
              <a:cxnLst/>
              <a:rect l="l" t="t" r="r" b="b"/>
              <a:pathLst>
                <a:path w="1073" h="2572" extrusionOk="0">
                  <a:moveTo>
                    <a:pt x="896" y="0"/>
                  </a:moveTo>
                  <a:cubicBezTo>
                    <a:pt x="835" y="0"/>
                    <a:pt x="781" y="43"/>
                    <a:pt x="763" y="107"/>
                  </a:cubicBezTo>
                  <a:lnTo>
                    <a:pt x="24" y="2381"/>
                  </a:lnTo>
                  <a:cubicBezTo>
                    <a:pt x="1" y="2453"/>
                    <a:pt x="48" y="2536"/>
                    <a:pt x="120" y="2560"/>
                  </a:cubicBezTo>
                  <a:cubicBezTo>
                    <a:pt x="143" y="2572"/>
                    <a:pt x="155" y="2572"/>
                    <a:pt x="167" y="2572"/>
                  </a:cubicBezTo>
                  <a:cubicBezTo>
                    <a:pt x="239" y="2572"/>
                    <a:pt x="286" y="2536"/>
                    <a:pt x="310" y="2465"/>
                  </a:cubicBezTo>
                  <a:lnTo>
                    <a:pt x="1048" y="191"/>
                  </a:lnTo>
                  <a:cubicBezTo>
                    <a:pt x="1072" y="119"/>
                    <a:pt x="1036" y="36"/>
                    <a:pt x="953" y="12"/>
                  </a:cubicBezTo>
                  <a:cubicBezTo>
                    <a:pt x="934" y="4"/>
                    <a:pt x="915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8276886" y="3874044"/>
              <a:ext cx="52243" cy="114645"/>
            </a:xfrm>
            <a:custGeom>
              <a:avLst/>
              <a:gdLst/>
              <a:ahLst/>
              <a:cxnLst/>
              <a:rect l="l" t="t" r="r" b="b"/>
              <a:pathLst>
                <a:path w="977" h="2144" extrusionOk="0">
                  <a:moveTo>
                    <a:pt x="805" y="0"/>
                  </a:moveTo>
                  <a:cubicBezTo>
                    <a:pt x="745" y="0"/>
                    <a:pt x="685" y="41"/>
                    <a:pt x="667" y="96"/>
                  </a:cubicBezTo>
                  <a:lnTo>
                    <a:pt x="24" y="1953"/>
                  </a:lnTo>
                  <a:cubicBezTo>
                    <a:pt x="0" y="2024"/>
                    <a:pt x="36" y="2108"/>
                    <a:pt x="119" y="2143"/>
                  </a:cubicBezTo>
                  <a:lnTo>
                    <a:pt x="167" y="2143"/>
                  </a:lnTo>
                  <a:cubicBezTo>
                    <a:pt x="226" y="2143"/>
                    <a:pt x="286" y="2108"/>
                    <a:pt x="310" y="2048"/>
                  </a:cubicBezTo>
                  <a:lnTo>
                    <a:pt x="953" y="203"/>
                  </a:lnTo>
                  <a:cubicBezTo>
                    <a:pt x="976" y="119"/>
                    <a:pt x="941" y="36"/>
                    <a:pt x="857" y="12"/>
                  </a:cubicBezTo>
                  <a:cubicBezTo>
                    <a:pt x="841" y="4"/>
                    <a:pt x="82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8301697" y="3926767"/>
              <a:ext cx="36949" cy="106464"/>
            </a:xfrm>
            <a:custGeom>
              <a:avLst/>
              <a:gdLst/>
              <a:ahLst/>
              <a:cxnLst/>
              <a:rect l="l" t="t" r="r" b="b"/>
              <a:pathLst>
                <a:path w="691" h="1991" extrusionOk="0">
                  <a:moveTo>
                    <a:pt x="535" y="1"/>
                  </a:moveTo>
                  <a:cubicBezTo>
                    <a:pt x="460" y="1"/>
                    <a:pt x="392" y="47"/>
                    <a:pt x="381" y="122"/>
                  </a:cubicBezTo>
                  <a:lnTo>
                    <a:pt x="24" y="1812"/>
                  </a:lnTo>
                  <a:cubicBezTo>
                    <a:pt x="0" y="1884"/>
                    <a:pt x="60" y="1967"/>
                    <a:pt x="131" y="1991"/>
                  </a:cubicBezTo>
                  <a:lnTo>
                    <a:pt x="167" y="1991"/>
                  </a:lnTo>
                  <a:cubicBezTo>
                    <a:pt x="239" y="1991"/>
                    <a:pt x="298" y="1943"/>
                    <a:pt x="310" y="1872"/>
                  </a:cubicBezTo>
                  <a:lnTo>
                    <a:pt x="667" y="181"/>
                  </a:lnTo>
                  <a:cubicBezTo>
                    <a:pt x="691" y="98"/>
                    <a:pt x="631" y="26"/>
                    <a:pt x="560" y="3"/>
                  </a:cubicBezTo>
                  <a:cubicBezTo>
                    <a:pt x="551" y="1"/>
                    <a:pt x="543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8322070" y="3977085"/>
              <a:ext cx="41441" cy="113469"/>
            </a:xfrm>
            <a:custGeom>
              <a:avLst/>
              <a:gdLst/>
              <a:ahLst/>
              <a:cxnLst/>
              <a:rect l="l" t="t" r="r" b="b"/>
              <a:pathLst>
                <a:path w="775" h="2122" extrusionOk="0">
                  <a:moveTo>
                    <a:pt x="610" y="1"/>
                  </a:moveTo>
                  <a:cubicBezTo>
                    <a:pt x="536" y="1"/>
                    <a:pt x="476" y="57"/>
                    <a:pt x="465" y="133"/>
                  </a:cubicBezTo>
                  <a:cubicBezTo>
                    <a:pt x="393" y="740"/>
                    <a:pt x="250" y="1348"/>
                    <a:pt x="36" y="1931"/>
                  </a:cubicBezTo>
                  <a:cubicBezTo>
                    <a:pt x="0" y="2002"/>
                    <a:pt x="48" y="2086"/>
                    <a:pt x="119" y="2121"/>
                  </a:cubicBezTo>
                  <a:lnTo>
                    <a:pt x="179" y="2121"/>
                  </a:lnTo>
                  <a:cubicBezTo>
                    <a:pt x="239" y="2121"/>
                    <a:pt x="286" y="2086"/>
                    <a:pt x="310" y="2026"/>
                  </a:cubicBezTo>
                  <a:cubicBezTo>
                    <a:pt x="536" y="1431"/>
                    <a:pt x="679" y="800"/>
                    <a:pt x="762" y="169"/>
                  </a:cubicBezTo>
                  <a:cubicBezTo>
                    <a:pt x="774" y="86"/>
                    <a:pt x="715" y="14"/>
                    <a:pt x="631" y="2"/>
                  </a:cubicBezTo>
                  <a:cubicBezTo>
                    <a:pt x="624" y="1"/>
                    <a:pt x="61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8350090" y="4021628"/>
              <a:ext cx="42671" cy="123682"/>
            </a:xfrm>
            <a:custGeom>
              <a:avLst/>
              <a:gdLst/>
              <a:ahLst/>
              <a:cxnLst/>
              <a:rect l="l" t="t" r="r" b="b"/>
              <a:pathLst>
                <a:path w="798" h="2313" extrusionOk="0">
                  <a:moveTo>
                    <a:pt x="653" y="1"/>
                  </a:moveTo>
                  <a:cubicBezTo>
                    <a:pt x="579" y="1"/>
                    <a:pt x="511" y="46"/>
                    <a:pt x="500" y="110"/>
                  </a:cubicBezTo>
                  <a:lnTo>
                    <a:pt x="24" y="2122"/>
                  </a:lnTo>
                  <a:cubicBezTo>
                    <a:pt x="0" y="2205"/>
                    <a:pt x="48" y="2289"/>
                    <a:pt x="131" y="2300"/>
                  </a:cubicBezTo>
                  <a:cubicBezTo>
                    <a:pt x="143" y="2312"/>
                    <a:pt x="155" y="2312"/>
                    <a:pt x="167" y="2312"/>
                  </a:cubicBezTo>
                  <a:cubicBezTo>
                    <a:pt x="227" y="2312"/>
                    <a:pt x="286" y="2265"/>
                    <a:pt x="310" y="2193"/>
                  </a:cubicBezTo>
                  <a:lnTo>
                    <a:pt x="786" y="181"/>
                  </a:lnTo>
                  <a:cubicBezTo>
                    <a:pt x="798" y="110"/>
                    <a:pt x="750" y="26"/>
                    <a:pt x="679" y="3"/>
                  </a:cubicBezTo>
                  <a:cubicBezTo>
                    <a:pt x="670" y="1"/>
                    <a:pt x="662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8379339" y="4047722"/>
              <a:ext cx="35720" cy="147263"/>
            </a:xfrm>
            <a:custGeom>
              <a:avLst/>
              <a:gdLst/>
              <a:ahLst/>
              <a:cxnLst/>
              <a:rect l="l" t="t" r="r" b="b"/>
              <a:pathLst>
                <a:path w="668" h="2754" extrusionOk="0">
                  <a:moveTo>
                    <a:pt x="511" y="1"/>
                  </a:moveTo>
                  <a:cubicBezTo>
                    <a:pt x="437" y="1"/>
                    <a:pt x="369" y="47"/>
                    <a:pt x="358" y="122"/>
                  </a:cubicBezTo>
                  <a:cubicBezTo>
                    <a:pt x="215" y="943"/>
                    <a:pt x="108" y="1765"/>
                    <a:pt x="13" y="2598"/>
                  </a:cubicBezTo>
                  <a:cubicBezTo>
                    <a:pt x="1" y="2670"/>
                    <a:pt x="61" y="2753"/>
                    <a:pt x="144" y="2753"/>
                  </a:cubicBezTo>
                  <a:lnTo>
                    <a:pt x="156" y="2753"/>
                  </a:lnTo>
                  <a:cubicBezTo>
                    <a:pt x="239" y="2753"/>
                    <a:pt x="299" y="2705"/>
                    <a:pt x="311" y="2622"/>
                  </a:cubicBezTo>
                  <a:cubicBezTo>
                    <a:pt x="394" y="1812"/>
                    <a:pt x="513" y="979"/>
                    <a:pt x="656" y="169"/>
                  </a:cubicBezTo>
                  <a:cubicBezTo>
                    <a:pt x="668" y="86"/>
                    <a:pt x="608" y="15"/>
                    <a:pt x="537" y="3"/>
                  </a:cubicBezTo>
                  <a:cubicBezTo>
                    <a:pt x="528" y="2"/>
                    <a:pt x="520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8424577" y="4091677"/>
              <a:ext cx="22352" cy="83524"/>
            </a:xfrm>
            <a:custGeom>
              <a:avLst/>
              <a:gdLst/>
              <a:ahLst/>
              <a:cxnLst/>
              <a:rect l="l" t="t" r="r" b="b"/>
              <a:pathLst>
                <a:path w="418" h="1562" extrusionOk="0">
                  <a:moveTo>
                    <a:pt x="256" y="1"/>
                  </a:moveTo>
                  <a:cubicBezTo>
                    <a:pt x="181" y="1"/>
                    <a:pt x="118" y="67"/>
                    <a:pt x="107" y="133"/>
                  </a:cubicBezTo>
                  <a:lnTo>
                    <a:pt x="0" y="1395"/>
                  </a:lnTo>
                  <a:cubicBezTo>
                    <a:pt x="0" y="1479"/>
                    <a:pt x="60" y="1550"/>
                    <a:pt x="143" y="1562"/>
                  </a:cubicBezTo>
                  <a:lnTo>
                    <a:pt x="155" y="1562"/>
                  </a:lnTo>
                  <a:cubicBezTo>
                    <a:pt x="227" y="1562"/>
                    <a:pt x="298" y="1502"/>
                    <a:pt x="298" y="1431"/>
                  </a:cubicBezTo>
                  <a:lnTo>
                    <a:pt x="405" y="169"/>
                  </a:lnTo>
                  <a:cubicBezTo>
                    <a:pt x="417" y="86"/>
                    <a:pt x="358" y="14"/>
                    <a:pt x="274" y="2"/>
                  </a:cubicBezTo>
                  <a:cubicBezTo>
                    <a:pt x="268" y="1"/>
                    <a:pt x="262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8454468" y="4103227"/>
              <a:ext cx="22352" cy="133735"/>
            </a:xfrm>
            <a:custGeom>
              <a:avLst/>
              <a:gdLst/>
              <a:ahLst/>
              <a:cxnLst/>
              <a:rect l="l" t="t" r="r" b="b"/>
              <a:pathLst>
                <a:path w="418" h="2501" extrusionOk="0">
                  <a:moveTo>
                    <a:pt x="275" y="1"/>
                  </a:moveTo>
                  <a:cubicBezTo>
                    <a:pt x="180" y="1"/>
                    <a:pt x="120" y="60"/>
                    <a:pt x="108" y="143"/>
                  </a:cubicBezTo>
                  <a:lnTo>
                    <a:pt x="1" y="2346"/>
                  </a:lnTo>
                  <a:cubicBezTo>
                    <a:pt x="1" y="2429"/>
                    <a:pt x="60" y="2489"/>
                    <a:pt x="144" y="2501"/>
                  </a:cubicBezTo>
                  <a:lnTo>
                    <a:pt x="156" y="2501"/>
                  </a:lnTo>
                  <a:cubicBezTo>
                    <a:pt x="227" y="2501"/>
                    <a:pt x="299" y="2441"/>
                    <a:pt x="299" y="2358"/>
                  </a:cubicBezTo>
                  <a:lnTo>
                    <a:pt x="406" y="155"/>
                  </a:lnTo>
                  <a:cubicBezTo>
                    <a:pt x="418" y="72"/>
                    <a:pt x="34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8495214" y="4011468"/>
              <a:ext cx="25560" cy="261160"/>
            </a:xfrm>
            <a:custGeom>
              <a:avLst/>
              <a:gdLst/>
              <a:ahLst/>
              <a:cxnLst/>
              <a:rect l="l" t="t" r="r" b="b"/>
              <a:pathLst>
                <a:path w="478" h="4884" extrusionOk="0">
                  <a:moveTo>
                    <a:pt x="314" y="1"/>
                  </a:moveTo>
                  <a:cubicBezTo>
                    <a:pt x="231" y="1"/>
                    <a:pt x="180" y="68"/>
                    <a:pt x="180" y="145"/>
                  </a:cubicBezTo>
                  <a:lnTo>
                    <a:pt x="1" y="4729"/>
                  </a:lnTo>
                  <a:cubicBezTo>
                    <a:pt x="1" y="4812"/>
                    <a:pt x="60" y="4884"/>
                    <a:pt x="144" y="4884"/>
                  </a:cubicBezTo>
                  <a:lnTo>
                    <a:pt x="156" y="4884"/>
                  </a:lnTo>
                  <a:cubicBezTo>
                    <a:pt x="239" y="4884"/>
                    <a:pt x="299" y="4824"/>
                    <a:pt x="299" y="4741"/>
                  </a:cubicBezTo>
                  <a:lnTo>
                    <a:pt x="477" y="157"/>
                  </a:lnTo>
                  <a:cubicBezTo>
                    <a:pt x="477" y="74"/>
                    <a:pt x="406" y="2"/>
                    <a:pt x="334" y="2"/>
                  </a:cubicBezTo>
                  <a:cubicBezTo>
                    <a:pt x="327" y="1"/>
                    <a:pt x="320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8535372" y="4058684"/>
              <a:ext cx="15935" cy="123521"/>
            </a:xfrm>
            <a:custGeom>
              <a:avLst/>
              <a:gdLst/>
              <a:ahLst/>
              <a:cxnLst/>
              <a:rect l="l" t="t" r="r" b="b"/>
              <a:pathLst>
                <a:path w="298" h="2310" extrusionOk="0">
                  <a:moveTo>
                    <a:pt x="143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2167"/>
                  </a:lnTo>
                  <a:cubicBezTo>
                    <a:pt x="0" y="2250"/>
                    <a:pt x="71" y="2310"/>
                    <a:pt x="143" y="2310"/>
                  </a:cubicBezTo>
                  <a:cubicBezTo>
                    <a:pt x="226" y="2310"/>
                    <a:pt x="298" y="2250"/>
                    <a:pt x="298" y="2167"/>
                  </a:cubicBezTo>
                  <a:lnTo>
                    <a:pt x="298" y="155"/>
                  </a:lnTo>
                  <a:cubicBezTo>
                    <a:pt x="298" y="72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8567188" y="4112050"/>
              <a:ext cx="20426" cy="127478"/>
            </a:xfrm>
            <a:custGeom>
              <a:avLst/>
              <a:gdLst/>
              <a:ahLst/>
              <a:cxnLst/>
              <a:rect l="l" t="t" r="r" b="b"/>
              <a:pathLst>
                <a:path w="382" h="2384" extrusionOk="0">
                  <a:moveTo>
                    <a:pt x="217" y="1"/>
                  </a:moveTo>
                  <a:cubicBezTo>
                    <a:pt x="143" y="1"/>
                    <a:pt x="83" y="57"/>
                    <a:pt x="72" y="133"/>
                  </a:cubicBezTo>
                  <a:cubicBezTo>
                    <a:pt x="12" y="836"/>
                    <a:pt x="0" y="1538"/>
                    <a:pt x="48" y="2253"/>
                  </a:cubicBezTo>
                  <a:cubicBezTo>
                    <a:pt x="48" y="2324"/>
                    <a:pt x="119" y="2384"/>
                    <a:pt x="191" y="2384"/>
                  </a:cubicBezTo>
                  <a:lnTo>
                    <a:pt x="203" y="2384"/>
                  </a:lnTo>
                  <a:cubicBezTo>
                    <a:pt x="286" y="2384"/>
                    <a:pt x="346" y="2312"/>
                    <a:pt x="346" y="2229"/>
                  </a:cubicBezTo>
                  <a:cubicBezTo>
                    <a:pt x="298" y="1538"/>
                    <a:pt x="310" y="848"/>
                    <a:pt x="369" y="157"/>
                  </a:cubicBezTo>
                  <a:cubicBezTo>
                    <a:pt x="381" y="74"/>
                    <a:pt x="322" y="2"/>
                    <a:pt x="238" y="2"/>
                  </a:cubicBezTo>
                  <a:cubicBezTo>
                    <a:pt x="231" y="1"/>
                    <a:pt x="22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8597079" y="4153437"/>
              <a:ext cx="21068" cy="133842"/>
            </a:xfrm>
            <a:custGeom>
              <a:avLst/>
              <a:gdLst/>
              <a:ahLst/>
              <a:cxnLst/>
              <a:rect l="l" t="t" r="r" b="b"/>
              <a:pathLst>
                <a:path w="394" h="2503" extrusionOk="0">
                  <a:moveTo>
                    <a:pt x="218" y="1"/>
                  </a:moveTo>
                  <a:cubicBezTo>
                    <a:pt x="144" y="1"/>
                    <a:pt x="83" y="57"/>
                    <a:pt x="72" y="133"/>
                  </a:cubicBezTo>
                  <a:cubicBezTo>
                    <a:pt x="1" y="871"/>
                    <a:pt x="13" y="1621"/>
                    <a:pt x="84" y="2360"/>
                  </a:cubicBezTo>
                  <a:cubicBezTo>
                    <a:pt x="96" y="2443"/>
                    <a:pt x="156" y="2502"/>
                    <a:pt x="227" y="2502"/>
                  </a:cubicBezTo>
                  <a:lnTo>
                    <a:pt x="251" y="2502"/>
                  </a:lnTo>
                  <a:cubicBezTo>
                    <a:pt x="334" y="2491"/>
                    <a:pt x="394" y="2419"/>
                    <a:pt x="382" y="2336"/>
                  </a:cubicBezTo>
                  <a:cubicBezTo>
                    <a:pt x="310" y="1621"/>
                    <a:pt x="299" y="883"/>
                    <a:pt x="370" y="169"/>
                  </a:cubicBezTo>
                  <a:cubicBezTo>
                    <a:pt x="382" y="86"/>
                    <a:pt x="322" y="14"/>
                    <a:pt x="239" y="2"/>
                  </a:cubicBezTo>
                  <a:cubicBezTo>
                    <a:pt x="232" y="1"/>
                    <a:pt x="225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8637237" y="4184719"/>
              <a:ext cx="21656" cy="121008"/>
            </a:xfrm>
            <a:custGeom>
              <a:avLst/>
              <a:gdLst/>
              <a:ahLst/>
              <a:cxnLst/>
              <a:rect l="l" t="t" r="r" b="b"/>
              <a:pathLst>
                <a:path w="405" h="2263" extrusionOk="0">
                  <a:moveTo>
                    <a:pt x="179" y="1"/>
                  </a:moveTo>
                  <a:cubicBezTo>
                    <a:pt x="95" y="1"/>
                    <a:pt x="36" y="72"/>
                    <a:pt x="24" y="143"/>
                  </a:cubicBezTo>
                  <a:cubicBezTo>
                    <a:pt x="0" y="810"/>
                    <a:pt x="36" y="1477"/>
                    <a:pt x="107" y="2132"/>
                  </a:cubicBezTo>
                  <a:cubicBezTo>
                    <a:pt x="119" y="2203"/>
                    <a:pt x="179" y="2263"/>
                    <a:pt x="250" y="2263"/>
                  </a:cubicBezTo>
                  <a:lnTo>
                    <a:pt x="274" y="2263"/>
                  </a:lnTo>
                  <a:cubicBezTo>
                    <a:pt x="357" y="2251"/>
                    <a:pt x="405" y="2179"/>
                    <a:pt x="405" y="2096"/>
                  </a:cubicBezTo>
                  <a:cubicBezTo>
                    <a:pt x="333" y="1453"/>
                    <a:pt x="298" y="810"/>
                    <a:pt x="321" y="155"/>
                  </a:cubicBezTo>
                  <a:cubicBezTo>
                    <a:pt x="333" y="72"/>
                    <a:pt x="262" y="12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8682422" y="4226748"/>
              <a:ext cx="28715" cy="112078"/>
            </a:xfrm>
            <a:custGeom>
              <a:avLst/>
              <a:gdLst/>
              <a:ahLst/>
              <a:cxnLst/>
              <a:rect l="l" t="t" r="r" b="b"/>
              <a:pathLst>
                <a:path w="537" h="2096" extrusionOk="0">
                  <a:moveTo>
                    <a:pt x="155" y="0"/>
                  </a:moveTo>
                  <a:cubicBezTo>
                    <a:pt x="72" y="0"/>
                    <a:pt x="12" y="60"/>
                    <a:pt x="12" y="143"/>
                  </a:cubicBezTo>
                  <a:cubicBezTo>
                    <a:pt x="0" y="762"/>
                    <a:pt x="72" y="1382"/>
                    <a:pt x="227" y="1977"/>
                  </a:cubicBezTo>
                  <a:cubicBezTo>
                    <a:pt x="250" y="2048"/>
                    <a:pt x="310" y="2096"/>
                    <a:pt x="369" y="2096"/>
                  </a:cubicBezTo>
                  <a:cubicBezTo>
                    <a:pt x="393" y="2096"/>
                    <a:pt x="405" y="2096"/>
                    <a:pt x="405" y="2084"/>
                  </a:cubicBezTo>
                  <a:cubicBezTo>
                    <a:pt x="489" y="2060"/>
                    <a:pt x="536" y="1989"/>
                    <a:pt x="512" y="1905"/>
                  </a:cubicBezTo>
                  <a:cubicBezTo>
                    <a:pt x="369" y="1334"/>
                    <a:pt x="298" y="739"/>
                    <a:pt x="310" y="143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8725093" y="4265516"/>
              <a:ext cx="28661" cy="123628"/>
            </a:xfrm>
            <a:custGeom>
              <a:avLst/>
              <a:gdLst/>
              <a:ahLst/>
              <a:cxnLst/>
              <a:rect l="l" t="t" r="r" b="b"/>
              <a:pathLst>
                <a:path w="536" h="2312" extrusionOk="0">
                  <a:moveTo>
                    <a:pt x="164" y="0"/>
                  </a:moveTo>
                  <a:cubicBezTo>
                    <a:pt x="157" y="0"/>
                    <a:pt x="150" y="1"/>
                    <a:pt x="143" y="2"/>
                  </a:cubicBezTo>
                  <a:cubicBezTo>
                    <a:pt x="60" y="14"/>
                    <a:pt x="0" y="85"/>
                    <a:pt x="12" y="168"/>
                  </a:cubicBezTo>
                  <a:lnTo>
                    <a:pt x="226" y="2181"/>
                  </a:lnTo>
                  <a:cubicBezTo>
                    <a:pt x="238" y="2252"/>
                    <a:pt x="298" y="2311"/>
                    <a:pt x="381" y="2311"/>
                  </a:cubicBezTo>
                  <a:lnTo>
                    <a:pt x="393" y="2311"/>
                  </a:lnTo>
                  <a:cubicBezTo>
                    <a:pt x="476" y="2300"/>
                    <a:pt x="536" y="2228"/>
                    <a:pt x="524" y="2145"/>
                  </a:cubicBezTo>
                  <a:lnTo>
                    <a:pt x="310" y="133"/>
                  </a:lnTo>
                  <a:cubicBezTo>
                    <a:pt x="299" y="56"/>
                    <a:pt x="23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8777923" y="4295407"/>
              <a:ext cx="28073" cy="119190"/>
            </a:xfrm>
            <a:custGeom>
              <a:avLst/>
              <a:gdLst/>
              <a:ahLst/>
              <a:cxnLst/>
              <a:rect l="l" t="t" r="r" b="b"/>
              <a:pathLst>
                <a:path w="525" h="2229" extrusionOk="0">
                  <a:moveTo>
                    <a:pt x="161" y="1"/>
                  </a:moveTo>
                  <a:cubicBezTo>
                    <a:pt x="155" y="1"/>
                    <a:pt x="149" y="1"/>
                    <a:pt x="143" y="2"/>
                  </a:cubicBezTo>
                  <a:cubicBezTo>
                    <a:pt x="60" y="2"/>
                    <a:pt x="0" y="74"/>
                    <a:pt x="0" y="157"/>
                  </a:cubicBezTo>
                  <a:cubicBezTo>
                    <a:pt x="24" y="812"/>
                    <a:pt x="96" y="1467"/>
                    <a:pt x="215" y="2110"/>
                  </a:cubicBezTo>
                  <a:cubicBezTo>
                    <a:pt x="227" y="2181"/>
                    <a:pt x="286" y="2229"/>
                    <a:pt x="357" y="2229"/>
                  </a:cubicBezTo>
                  <a:lnTo>
                    <a:pt x="381" y="2229"/>
                  </a:lnTo>
                  <a:cubicBezTo>
                    <a:pt x="465" y="2217"/>
                    <a:pt x="524" y="2133"/>
                    <a:pt x="500" y="2050"/>
                  </a:cubicBezTo>
                  <a:cubicBezTo>
                    <a:pt x="393" y="1431"/>
                    <a:pt x="322" y="788"/>
                    <a:pt x="298" y="145"/>
                  </a:cubicBezTo>
                  <a:cubicBezTo>
                    <a:pt x="298" y="68"/>
                    <a:pt x="23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8814819" y="4321501"/>
              <a:ext cx="34436" cy="127478"/>
            </a:xfrm>
            <a:custGeom>
              <a:avLst/>
              <a:gdLst/>
              <a:ahLst/>
              <a:cxnLst/>
              <a:rect l="l" t="t" r="r" b="b"/>
              <a:pathLst>
                <a:path w="644" h="2384" extrusionOk="0">
                  <a:moveTo>
                    <a:pt x="174" y="1"/>
                  </a:moveTo>
                  <a:cubicBezTo>
                    <a:pt x="168" y="1"/>
                    <a:pt x="162" y="1"/>
                    <a:pt x="156" y="2"/>
                  </a:cubicBezTo>
                  <a:cubicBezTo>
                    <a:pt x="72" y="2"/>
                    <a:pt x="1" y="74"/>
                    <a:pt x="13" y="157"/>
                  </a:cubicBezTo>
                  <a:cubicBezTo>
                    <a:pt x="48" y="860"/>
                    <a:pt x="156" y="1574"/>
                    <a:pt x="334" y="2277"/>
                  </a:cubicBezTo>
                  <a:cubicBezTo>
                    <a:pt x="346" y="2336"/>
                    <a:pt x="406" y="2384"/>
                    <a:pt x="477" y="2384"/>
                  </a:cubicBezTo>
                  <a:lnTo>
                    <a:pt x="513" y="2384"/>
                  </a:lnTo>
                  <a:cubicBezTo>
                    <a:pt x="584" y="2360"/>
                    <a:pt x="644" y="2277"/>
                    <a:pt x="620" y="2205"/>
                  </a:cubicBezTo>
                  <a:cubicBezTo>
                    <a:pt x="453" y="1526"/>
                    <a:pt x="346" y="836"/>
                    <a:pt x="310" y="133"/>
                  </a:cubicBezTo>
                  <a:cubicBezTo>
                    <a:pt x="300" y="57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8856207" y="4352783"/>
              <a:ext cx="41441" cy="166888"/>
            </a:xfrm>
            <a:custGeom>
              <a:avLst/>
              <a:gdLst/>
              <a:ahLst/>
              <a:cxnLst/>
              <a:rect l="l" t="t" r="r" b="b"/>
              <a:pathLst>
                <a:path w="775" h="3121" extrusionOk="0">
                  <a:moveTo>
                    <a:pt x="144" y="1"/>
                  </a:moveTo>
                  <a:cubicBezTo>
                    <a:pt x="60" y="13"/>
                    <a:pt x="1" y="84"/>
                    <a:pt x="1" y="168"/>
                  </a:cubicBezTo>
                  <a:cubicBezTo>
                    <a:pt x="96" y="1120"/>
                    <a:pt x="251" y="2073"/>
                    <a:pt x="477" y="3001"/>
                  </a:cubicBezTo>
                  <a:cubicBezTo>
                    <a:pt x="489" y="3073"/>
                    <a:pt x="548" y="3120"/>
                    <a:pt x="620" y="3120"/>
                  </a:cubicBezTo>
                  <a:cubicBezTo>
                    <a:pt x="632" y="3120"/>
                    <a:pt x="644" y="3108"/>
                    <a:pt x="656" y="3108"/>
                  </a:cubicBezTo>
                  <a:cubicBezTo>
                    <a:pt x="727" y="3096"/>
                    <a:pt x="775" y="3013"/>
                    <a:pt x="763" y="2930"/>
                  </a:cubicBezTo>
                  <a:cubicBezTo>
                    <a:pt x="548" y="2013"/>
                    <a:pt x="394" y="1072"/>
                    <a:pt x="298" y="132"/>
                  </a:cubicBezTo>
                  <a:cubicBezTo>
                    <a:pt x="298" y="60"/>
                    <a:pt x="22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8899520" y="4378824"/>
              <a:ext cx="29945" cy="117907"/>
            </a:xfrm>
            <a:custGeom>
              <a:avLst/>
              <a:gdLst/>
              <a:ahLst/>
              <a:cxnLst/>
              <a:rect l="l" t="t" r="r" b="b"/>
              <a:pathLst>
                <a:path w="560" h="2205" extrusionOk="0">
                  <a:moveTo>
                    <a:pt x="161" y="1"/>
                  </a:moveTo>
                  <a:cubicBezTo>
                    <a:pt x="155" y="1"/>
                    <a:pt x="149" y="1"/>
                    <a:pt x="143" y="2"/>
                  </a:cubicBezTo>
                  <a:cubicBezTo>
                    <a:pt x="60" y="2"/>
                    <a:pt x="0" y="73"/>
                    <a:pt x="0" y="157"/>
                  </a:cubicBezTo>
                  <a:cubicBezTo>
                    <a:pt x="24" y="800"/>
                    <a:pt x="108" y="1455"/>
                    <a:pt x="250" y="2086"/>
                  </a:cubicBezTo>
                  <a:cubicBezTo>
                    <a:pt x="262" y="2157"/>
                    <a:pt x="322" y="2205"/>
                    <a:pt x="393" y="2205"/>
                  </a:cubicBezTo>
                  <a:cubicBezTo>
                    <a:pt x="405" y="2205"/>
                    <a:pt x="417" y="2193"/>
                    <a:pt x="429" y="2193"/>
                  </a:cubicBezTo>
                  <a:cubicBezTo>
                    <a:pt x="500" y="2181"/>
                    <a:pt x="560" y="2097"/>
                    <a:pt x="536" y="2014"/>
                  </a:cubicBezTo>
                  <a:cubicBezTo>
                    <a:pt x="405" y="1407"/>
                    <a:pt x="322" y="776"/>
                    <a:pt x="298" y="145"/>
                  </a:cubicBezTo>
                  <a:cubicBezTo>
                    <a:pt x="298" y="68"/>
                    <a:pt x="23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8935828" y="4408769"/>
              <a:ext cx="35666" cy="152290"/>
            </a:xfrm>
            <a:custGeom>
              <a:avLst/>
              <a:gdLst/>
              <a:ahLst/>
              <a:cxnLst/>
              <a:rect l="l" t="t" r="r" b="b"/>
              <a:pathLst>
                <a:path w="667" h="2848" extrusionOk="0">
                  <a:moveTo>
                    <a:pt x="159" y="0"/>
                  </a:moveTo>
                  <a:cubicBezTo>
                    <a:pt x="154" y="0"/>
                    <a:pt x="148" y="1"/>
                    <a:pt x="143" y="2"/>
                  </a:cubicBezTo>
                  <a:cubicBezTo>
                    <a:pt x="60" y="13"/>
                    <a:pt x="0" y="85"/>
                    <a:pt x="0" y="156"/>
                  </a:cubicBezTo>
                  <a:cubicBezTo>
                    <a:pt x="71" y="1026"/>
                    <a:pt x="191" y="1883"/>
                    <a:pt x="369" y="2728"/>
                  </a:cubicBezTo>
                  <a:cubicBezTo>
                    <a:pt x="381" y="2800"/>
                    <a:pt x="441" y="2847"/>
                    <a:pt x="512" y="2847"/>
                  </a:cubicBezTo>
                  <a:lnTo>
                    <a:pt x="536" y="2847"/>
                  </a:lnTo>
                  <a:cubicBezTo>
                    <a:pt x="619" y="2823"/>
                    <a:pt x="667" y="2752"/>
                    <a:pt x="655" y="2669"/>
                  </a:cubicBezTo>
                  <a:cubicBezTo>
                    <a:pt x="488" y="1835"/>
                    <a:pt x="369" y="990"/>
                    <a:pt x="298" y="133"/>
                  </a:cubicBezTo>
                  <a:cubicBezTo>
                    <a:pt x="287" y="66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8972724" y="4429195"/>
              <a:ext cx="29356" cy="154749"/>
            </a:xfrm>
            <a:custGeom>
              <a:avLst/>
              <a:gdLst/>
              <a:ahLst/>
              <a:cxnLst/>
              <a:rect l="l" t="t" r="r" b="b"/>
              <a:pathLst>
                <a:path w="549" h="2894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1025"/>
                    <a:pt x="84" y="1906"/>
                    <a:pt x="251" y="2775"/>
                  </a:cubicBezTo>
                  <a:cubicBezTo>
                    <a:pt x="263" y="2846"/>
                    <a:pt x="322" y="2894"/>
                    <a:pt x="394" y="2894"/>
                  </a:cubicBezTo>
                  <a:lnTo>
                    <a:pt x="417" y="2894"/>
                  </a:lnTo>
                  <a:cubicBezTo>
                    <a:pt x="501" y="2882"/>
                    <a:pt x="548" y="2799"/>
                    <a:pt x="536" y="2715"/>
                  </a:cubicBezTo>
                  <a:cubicBezTo>
                    <a:pt x="382" y="1870"/>
                    <a:pt x="298" y="1001"/>
                    <a:pt x="298" y="143"/>
                  </a:cubicBezTo>
                  <a:cubicBezTo>
                    <a:pt x="298" y="60"/>
                    <a:pt x="22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9015395" y="4460316"/>
              <a:ext cx="28715" cy="158011"/>
            </a:xfrm>
            <a:custGeom>
              <a:avLst/>
              <a:gdLst/>
              <a:ahLst/>
              <a:cxnLst/>
              <a:rect l="l" t="t" r="r" b="b"/>
              <a:pathLst>
                <a:path w="537" h="2955" extrusionOk="0">
                  <a:moveTo>
                    <a:pt x="162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60" y="14"/>
                    <a:pt x="0" y="85"/>
                    <a:pt x="0" y="169"/>
                  </a:cubicBezTo>
                  <a:lnTo>
                    <a:pt x="227" y="2812"/>
                  </a:lnTo>
                  <a:cubicBezTo>
                    <a:pt x="238" y="2895"/>
                    <a:pt x="298" y="2955"/>
                    <a:pt x="381" y="2955"/>
                  </a:cubicBezTo>
                  <a:lnTo>
                    <a:pt x="393" y="2955"/>
                  </a:lnTo>
                  <a:cubicBezTo>
                    <a:pt x="465" y="2943"/>
                    <a:pt x="536" y="2871"/>
                    <a:pt x="524" y="2788"/>
                  </a:cubicBezTo>
                  <a:lnTo>
                    <a:pt x="298" y="133"/>
                  </a:lnTo>
                  <a:cubicBezTo>
                    <a:pt x="287" y="57"/>
                    <a:pt x="22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9055499" y="4509350"/>
              <a:ext cx="28715" cy="130633"/>
            </a:xfrm>
            <a:custGeom>
              <a:avLst/>
              <a:gdLst/>
              <a:ahLst/>
              <a:cxnLst/>
              <a:rect l="l" t="t" r="r" b="b"/>
              <a:pathLst>
                <a:path w="537" h="2443" extrusionOk="0">
                  <a:moveTo>
                    <a:pt x="164" y="0"/>
                  </a:moveTo>
                  <a:cubicBezTo>
                    <a:pt x="157" y="0"/>
                    <a:pt x="150" y="1"/>
                    <a:pt x="143" y="2"/>
                  </a:cubicBezTo>
                  <a:cubicBezTo>
                    <a:pt x="60" y="2"/>
                    <a:pt x="0" y="73"/>
                    <a:pt x="12" y="157"/>
                  </a:cubicBezTo>
                  <a:lnTo>
                    <a:pt x="227" y="2312"/>
                  </a:lnTo>
                  <a:cubicBezTo>
                    <a:pt x="239" y="2383"/>
                    <a:pt x="298" y="2443"/>
                    <a:pt x="381" y="2443"/>
                  </a:cubicBezTo>
                  <a:lnTo>
                    <a:pt x="393" y="2443"/>
                  </a:lnTo>
                  <a:cubicBezTo>
                    <a:pt x="477" y="2431"/>
                    <a:pt x="536" y="2359"/>
                    <a:pt x="524" y="2276"/>
                  </a:cubicBezTo>
                  <a:lnTo>
                    <a:pt x="310" y="133"/>
                  </a:lnTo>
                  <a:cubicBezTo>
                    <a:pt x="299" y="57"/>
                    <a:pt x="23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8278758" y="2275109"/>
              <a:ext cx="33795" cy="176031"/>
            </a:xfrm>
            <a:custGeom>
              <a:avLst/>
              <a:gdLst/>
              <a:ahLst/>
              <a:cxnLst/>
              <a:rect l="l" t="t" r="r" b="b"/>
              <a:pathLst>
                <a:path w="632" h="3292" extrusionOk="0">
                  <a:moveTo>
                    <a:pt x="464" y="0"/>
                  </a:moveTo>
                  <a:cubicBezTo>
                    <a:pt x="397" y="0"/>
                    <a:pt x="342" y="52"/>
                    <a:pt x="322" y="113"/>
                  </a:cubicBezTo>
                  <a:cubicBezTo>
                    <a:pt x="96" y="1113"/>
                    <a:pt x="1" y="2125"/>
                    <a:pt x="37" y="3149"/>
                  </a:cubicBezTo>
                  <a:cubicBezTo>
                    <a:pt x="48" y="3232"/>
                    <a:pt x="108" y="3292"/>
                    <a:pt x="191" y="3292"/>
                  </a:cubicBezTo>
                  <a:cubicBezTo>
                    <a:pt x="275" y="3280"/>
                    <a:pt x="334" y="3209"/>
                    <a:pt x="334" y="3137"/>
                  </a:cubicBezTo>
                  <a:cubicBezTo>
                    <a:pt x="298" y="2137"/>
                    <a:pt x="382" y="1149"/>
                    <a:pt x="608" y="184"/>
                  </a:cubicBezTo>
                  <a:cubicBezTo>
                    <a:pt x="632" y="101"/>
                    <a:pt x="584" y="30"/>
                    <a:pt x="501" y="6"/>
                  </a:cubicBezTo>
                  <a:cubicBezTo>
                    <a:pt x="488" y="2"/>
                    <a:pt x="476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8316349" y="2279547"/>
              <a:ext cx="50959" cy="326984"/>
            </a:xfrm>
            <a:custGeom>
              <a:avLst/>
              <a:gdLst/>
              <a:ahLst/>
              <a:cxnLst/>
              <a:rect l="l" t="t" r="r" b="b"/>
              <a:pathLst>
                <a:path w="953" h="6115" extrusionOk="0">
                  <a:moveTo>
                    <a:pt x="784" y="0"/>
                  </a:moveTo>
                  <a:cubicBezTo>
                    <a:pt x="723" y="0"/>
                    <a:pt x="663" y="45"/>
                    <a:pt x="643" y="113"/>
                  </a:cubicBezTo>
                  <a:cubicBezTo>
                    <a:pt x="143" y="2006"/>
                    <a:pt x="0" y="4030"/>
                    <a:pt x="250" y="5983"/>
                  </a:cubicBezTo>
                  <a:cubicBezTo>
                    <a:pt x="262" y="6055"/>
                    <a:pt x="322" y="6114"/>
                    <a:pt x="393" y="6114"/>
                  </a:cubicBezTo>
                  <a:lnTo>
                    <a:pt x="417" y="6114"/>
                  </a:lnTo>
                  <a:cubicBezTo>
                    <a:pt x="500" y="6102"/>
                    <a:pt x="548" y="6031"/>
                    <a:pt x="548" y="5947"/>
                  </a:cubicBezTo>
                  <a:cubicBezTo>
                    <a:pt x="298" y="4030"/>
                    <a:pt x="441" y="2042"/>
                    <a:pt x="929" y="185"/>
                  </a:cubicBezTo>
                  <a:cubicBezTo>
                    <a:pt x="953" y="113"/>
                    <a:pt x="905" y="30"/>
                    <a:pt x="822" y="6"/>
                  </a:cubicBezTo>
                  <a:cubicBezTo>
                    <a:pt x="809" y="2"/>
                    <a:pt x="797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8371105" y="2316710"/>
              <a:ext cx="42029" cy="384039"/>
            </a:xfrm>
            <a:custGeom>
              <a:avLst/>
              <a:gdLst/>
              <a:ahLst/>
              <a:cxnLst/>
              <a:rect l="l" t="t" r="r" b="b"/>
              <a:pathLst>
                <a:path w="786" h="7182" extrusionOk="0">
                  <a:moveTo>
                    <a:pt x="634" y="0"/>
                  </a:moveTo>
                  <a:cubicBezTo>
                    <a:pt x="558" y="0"/>
                    <a:pt x="487" y="57"/>
                    <a:pt x="476" y="133"/>
                  </a:cubicBezTo>
                  <a:cubicBezTo>
                    <a:pt x="95" y="2407"/>
                    <a:pt x="0" y="4740"/>
                    <a:pt x="203" y="7038"/>
                  </a:cubicBezTo>
                  <a:cubicBezTo>
                    <a:pt x="203" y="7122"/>
                    <a:pt x="274" y="7181"/>
                    <a:pt x="345" y="7181"/>
                  </a:cubicBezTo>
                  <a:cubicBezTo>
                    <a:pt x="357" y="7181"/>
                    <a:pt x="357" y="7181"/>
                    <a:pt x="357" y="7169"/>
                  </a:cubicBezTo>
                  <a:cubicBezTo>
                    <a:pt x="441" y="7169"/>
                    <a:pt x="500" y="7098"/>
                    <a:pt x="488" y="7014"/>
                  </a:cubicBezTo>
                  <a:cubicBezTo>
                    <a:pt x="286" y="4728"/>
                    <a:pt x="381" y="2431"/>
                    <a:pt x="774" y="180"/>
                  </a:cubicBezTo>
                  <a:cubicBezTo>
                    <a:pt x="786" y="97"/>
                    <a:pt x="726" y="14"/>
                    <a:pt x="655" y="2"/>
                  </a:cubicBezTo>
                  <a:cubicBezTo>
                    <a:pt x="648" y="1"/>
                    <a:pt x="64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8409284" y="2459322"/>
              <a:ext cx="34436" cy="317787"/>
            </a:xfrm>
            <a:custGeom>
              <a:avLst/>
              <a:gdLst/>
              <a:ahLst/>
              <a:cxnLst/>
              <a:rect l="l" t="t" r="r" b="b"/>
              <a:pathLst>
                <a:path w="644" h="5943" extrusionOk="0">
                  <a:moveTo>
                    <a:pt x="325" y="0"/>
                  </a:moveTo>
                  <a:cubicBezTo>
                    <a:pt x="251" y="0"/>
                    <a:pt x="190" y="56"/>
                    <a:pt x="179" y="133"/>
                  </a:cubicBezTo>
                  <a:cubicBezTo>
                    <a:pt x="1" y="2026"/>
                    <a:pt x="48" y="3943"/>
                    <a:pt x="334" y="5812"/>
                  </a:cubicBezTo>
                  <a:cubicBezTo>
                    <a:pt x="346" y="5895"/>
                    <a:pt x="405" y="5943"/>
                    <a:pt x="477" y="5943"/>
                  </a:cubicBezTo>
                  <a:lnTo>
                    <a:pt x="501" y="5943"/>
                  </a:lnTo>
                  <a:cubicBezTo>
                    <a:pt x="584" y="5931"/>
                    <a:pt x="644" y="5860"/>
                    <a:pt x="632" y="5776"/>
                  </a:cubicBezTo>
                  <a:cubicBezTo>
                    <a:pt x="346" y="3919"/>
                    <a:pt x="298" y="2026"/>
                    <a:pt x="477" y="157"/>
                  </a:cubicBezTo>
                  <a:cubicBezTo>
                    <a:pt x="489" y="73"/>
                    <a:pt x="429" y="2"/>
                    <a:pt x="346" y="2"/>
                  </a:cubicBezTo>
                  <a:cubicBezTo>
                    <a:pt x="339" y="1"/>
                    <a:pt x="332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8463398" y="2524986"/>
              <a:ext cx="45879" cy="324738"/>
            </a:xfrm>
            <a:custGeom>
              <a:avLst/>
              <a:gdLst/>
              <a:ahLst/>
              <a:cxnLst/>
              <a:rect l="l" t="t" r="r" b="b"/>
              <a:pathLst>
                <a:path w="858" h="6073" extrusionOk="0">
                  <a:moveTo>
                    <a:pt x="179" y="0"/>
                  </a:moveTo>
                  <a:cubicBezTo>
                    <a:pt x="96" y="0"/>
                    <a:pt x="36" y="60"/>
                    <a:pt x="36" y="143"/>
                  </a:cubicBezTo>
                  <a:cubicBezTo>
                    <a:pt x="1" y="2084"/>
                    <a:pt x="179" y="4036"/>
                    <a:pt x="548" y="5941"/>
                  </a:cubicBezTo>
                  <a:cubicBezTo>
                    <a:pt x="560" y="6013"/>
                    <a:pt x="632" y="6072"/>
                    <a:pt x="703" y="6072"/>
                  </a:cubicBezTo>
                  <a:cubicBezTo>
                    <a:pt x="703" y="6072"/>
                    <a:pt x="715" y="6072"/>
                    <a:pt x="727" y="6060"/>
                  </a:cubicBezTo>
                  <a:cubicBezTo>
                    <a:pt x="810" y="6048"/>
                    <a:pt x="858" y="5965"/>
                    <a:pt x="846" y="5894"/>
                  </a:cubicBezTo>
                  <a:cubicBezTo>
                    <a:pt x="477" y="4001"/>
                    <a:pt x="298" y="2072"/>
                    <a:pt x="334" y="143"/>
                  </a:cubicBezTo>
                  <a:cubicBezTo>
                    <a:pt x="334" y="60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8523876" y="2575250"/>
              <a:ext cx="45291" cy="361688"/>
            </a:xfrm>
            <a:custGeom>
              <a:avLst/>
              <a:gdLst/>
              <a:ahLst/>
              <a:cxnLst/>
              <a:rect l="l" t="t" r="r" b="b"/>
              <a:pathLst>
                <a:path w="847" h="6764" extrusionOk="0">
                  <a:moveTo>
                    <a:pt x="191" y="1"/>
                  </a:moveTo>
                  <a:cubicBezTo>
                    <a:pt x="120" y="1"/>
                    <a:pt x="48" y="60"/>
                    <a:pt x="48" y="144"/>
                  </a:cubicBezTo>
                  <a:cubicBezTo>
                    <a:pt x="1" y="2310"/>
                    <a:pt x="167" y="4501"/>
                    <a:pt x="536" y="6644"/>
                  </a:cubicBezTo>
                  <a:cubicBezTo>
                    <a:pt x="548" y="6716"/>
                    <a:pt x="608" y="6763"/>
                    <a:pt x="679" y="6763"/>
                  </a:cubicBezTo>
                  <a:lnTo>
                    <a:pt x="703" y="6763"/>
                  </a:lnTo>
                  <a:cubicBezTo>
                    <a:pt x="787" y="6751"/>
                    <a:pt x="846" y="6668"/>
                    <a:pt x="822" y="6585"/>
                  </a:cubicBezTo>
                  <a:cubicBezTo>
                    <a:pt x="465" y="4465"/>
                    <a:pt x="298" y="2299"/>
                    <a:pt x="346" y="155"/>
                  </a:cubicBezTo>
                  <a:cubicBezTo>
                    <a:pt x="346" y="72"/>
                    <a:pt x="27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8585636" y="2612200"/>
              <a:ext cx="37003" cy="403664"/>
            </a:xfrm>
            <a:custGeom>
              <a:avLst/>
              <a:gdLst/>
              <a:ahLst/>
              <a:cxnLst/>
              <a:rect l="l" t="t" r="r" b="b"/>
              <a:pathLst>
                <a:path w="692" h="7549" extrusionOk="0">
                  <a:moveTo>
                    <a:pt x="143" y="0"/>
                  </a:moveTo>
                  <a:cubicBezTo>
                    <a:pt x="60" y="12"/>
                    <a:pt x="1" y="72"/>
                    <a:pt x="1" y="155"/>
                  </a:cubicBezTo>
                  <a:lnTo>
                    <a:pt x="394" y="7406"/>
                  </a:lnTo>
                  <a:cubicBezTo>
                    <a:pt x="394" y="7489"/>
                    <a:pt x="453" y="7549"/>
                    <a:pt x="536" y="7549"/>
                  </a:cubicBezTo>
                  <a:cubicBezTo>
                    <a:pt x="632" y="7537"/>
                    <a:pt x="691" y="7465"/>
                    <a:pt x="679" y="7394"/>
                  </a:cubicBezTo>
                  <a:lnTo>
                    <a:pt x="298" y="143"/>
                  </a:lnTo>
                  <a:cubicBezTo>
                    <a:pt x="286" y="60"/>
                    <a:pt x="22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8634671" y="2638936"/>
              <a:ext cx="22352" cy="328535"/>
            </a:xfrm>
            <a:custGeom>
              <a:avLst/>
              <a:gdLst/>
              <a:ahLst/>
              <a:cxnLst/>
              <a:rect l="l" t="t" r="r" b="b"/>
              <a:pathLst>
                <a:path w="418" h="6144" extrusionOk="0">
                  <a:moveTo>
                    <a:pt x="143" y="0"/>
                  </a:moveTo>
                  <a:cubicBezTo>
                    <a:pt x="60" y="0"/>
                    <a:pt x="0" y="60"/>
                    <a:pt x="0" y="143"/>
                  </a:cubicBezTo>
                  <a:lnTo>
                    <a:pt x="119" y="6001"/>
                  </a:lnTo>
                  <a:cubicBezTo>
                    <a:pt x="119" y="6084"/>
                    <a:pt x="191" y="6144"/>
                    <a:pt x="274" y="6144"/>
                  </a:cubicBezTo>
                  <a:cubicBezTo>
                    <a:pt x="358" y="6144"/>
                    <a:pt x="417" y="6072"/>
                    <a:pt x="417" y="5989"/>
                  </a:cubicBezTo>
                  <a:lnTo>
                    <a:pt x="298" y="143"/>
                  </a:lnTo>
                  <a:cubicBezTo>
                    <a:pt x="298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8687501" y="2651662"/>
              <a:ext cx="17272" cy="440613"/>
            </a:xfrm>
            <a:custGeom>
              <a:avLst/>
              <a:gdLst/>
              <a:ahLst/>
              <a:cxnLst/>
              <a:rect l="l" t="t" r="r" b="b"/>
              <a:pathLst>
                <a:path w="323" h="8240" extrusionOk="0">
                  <a:moveTo>
                    <a:pt x="143" y="0"/>
                  </a:moveTo>
                  <a:cubicBezTo>
                    <a:pt x="60" y="0"/>
                    <a:pt x="1" y="72"/>
                    <a:pt x="1" y="155"/>
                  </a:cubicBezTo>
                  <a:lnTo>
                    <a:pt x="24" y="8097"/>
                  </a:lnTo>
                  <a:cubicBezTo>
                    <a:pt x="24" y="8168"/>
                    <a:pt x="96" y="8240"/>
                    <a:pt x="179" y="8240"/>
                  </a:cubicBezTo>
                  <a:cubicBezTo>
                    <a:pt x="263" y="8240"/>
                    <a:pt x="322" y="8168"/>
                    <a:pt x="322" y="8097"/>
                  </a:cubicBezTo>
                  <a:lnTo>
                    <a:pt x="298" y="155"/>
                  </a:lnTo>
                  <a:cubicBezTo>
                    <a:pt x="298" y="72"/>
                    <a:pt x="22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8734611" y="2829191"/>
              <a:ext cx="24277" cy="357303"/>
            </a:xfrm>
            <a:custGeom>
              <a:avLst/>
              <a:gdLst/>
              <a:ahLst/>
              <a:cxnLst/>
              <a:rect l="l" t="t" r="r" b="b"/>
              <a:pathLst>
                <a:path w="454" h="6682" extrusionOk="0">
                  <a:moveTo>
                    <a:pt x="292" y="1"/>
                  </a:moveTo>
                  <a:cubicBezTo>
                    <a:pt x="227" y="1"/>
                    <a:pt x="166" y="57"/>
                    <a:pt x="155" y="133"/>
                  </a:cubicBezTo>
                  <a:cubicBezTo>
                    <a:pt x="13" y="2264"/>
                    <a:pt x="1" y="4419"/>
                    <a:pt x="108" y="6539"/>
                  </a:cubicBezTo>
                  <a:cubicBezTo>
                    <a:pt x="108" y="6622"/>
                    <a:pt x="179" y="6682"/>
                    <a:pt x="251" y="6682"/>
                  </a:cubicBezTo>
                  <a:lnTo>
                    <a:pt x="263" y="6682"/>
                  </a:lnTo>
                  <a:cubicBezTo>
                    <a:pt x="346" y="6682"/>
                    <a:pt x="405" y="6610"/>
                    <a:pt x="405" y="6527"/>
                  </a:cubicBezTo>
                  <a:cubicBezTo>
                    <a:pt x="298" y="4408"/>
                    <a:pt x="310" y="2264"/>
                    <a:pt x="453" y="157"/>
                  </a:cubicBezTo>
                  <a:cubicBezTo>
                    <a:pt x="453" y="74"/>
                    <a:pt x="394" y="2"/>
                    <a:pt x="310" y="2"/>
                  </a:cubicBezTo>
                  <a:cubicBezTo>
                    <a:pt x="304" y="1"/>
                    <a:pt x="298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8756267" y="3153234"/>
              <a:ext cx="40158" cy="170791"/>
            </a:xfrm>
            <a:custGeom>
              <a:avLst/>
              <a:gdLst/>
              <a:ahLst/>
              <a:cxnLst/>
              <a:rect l="l" t="t" r="r" b="b"/>
              <a:pathLst>
                <a:path w="751" h="3194" extrusionOk="0">
                  <a:moveTo>
                    <a:pt x="594" y="1"/>
                  </a:moveTo>
                  <a:cubicBezTo>
                    <a:pt x="522" y="1"/>
                    <a:pt x="464" y="47"/>
                    <a:pt x="453" y="122"/>
                  </a:cubicBezTo>
                  <a:lnTo>
                    <a:pt x="12" y="3027"/>
                  </a:lnTo>
                  <a:cubicBezTo>
                    <a:pt x="0" y="3110"/>
                    <a:pt x="60" y="3181"/>
                    <a:pt x="143" y="3193"/>
                  </a:cubicBezTo>
                  <a:lnTo>
                    <a:pt x="167" y="3193"/>
                  </a:lnTo>
                  <a:cubicBezTo>
                    <a:pt x="239" y="3193"/>
                    <a:pt x="298" y="3146"/>
                    <a:pt x="310" y="3074"/>
                  </a:cubicBezTo>
                  <a:lnTo>
                    <a:pt x="751" y="169"/>
                  </a:lnTo>
                  <a:cubicBezTo>
                    <a:pt x="751" y="86"/>
                    <a:pt x="703" y="14"/>
                    <a:pt x="620" y="3"/>
                  </a:cubicBezTo>
                  <a:cubicBezTo>
                    <a:pt x="611" y="1"/>
                    <a:pt x="603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8641034" y="3029820"/>
              <a:ext cx="15988" cy="73899"/>
            </a:xfrm>
            <a:custGeom>
              <a:avLst/>
              <a:gdLst/>
              <a:ahLst/>
              <a:cxnLst/>
              <a:rect l="l" t="t" r="r" b="b"/>
              <a:pathLst>
                <a:path w="299" h="1382" extrusionOk="0">
                  <a:moveTo>
                    <a:pt x="155" y="1"/>
                  </a:moveTo>
                  <a:cubicBezTo>
                    <a:pt x="72" y="1"/>
                    <a:pt x="0" y="60"/>
                    <a:pt x="0" y="144"/>
                  </a:cubicBezTo>
                  <a:lnTo>
                    <a:pt x="0" y="1227"/>
                  </a:lnTo>
                  <a:cubicBezTo>
                    <a:pt x="0" y="1310"/>
                    <a:pt x="72" y="1382"/>
                    <a:pt x="155" y="1382"/>
                  </a:cubicBezTo>
                  <a:cubicBezTo>
                    <a:pt x="239" y="1382"/>
                    <a:pt x="298" y="1310"/>
                    <a:pt x="298" y="1227"/>
                  </a:cubicBezTo>
                  <a:lnTo>
                    <a:pt x="298" y="144"/>
                  </a:lnTo>
                  <a:cubicBezTo>
                    <a:pt x="298" y="60"/>
                    <a:pt x="227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8491418" y="2894748"/>
              <a:ext cx="26148" cy="70209"/>
            </a:xfrm>
            <a:custGeom>
              <a:avLst/>
              <a:gdLst/>
              <a:ahLst/>
              <a:cxnLst/>
              <a:rect l="l" t="t" r="r" b="b"/>
              <a:pathLst>
                <a:path w="489" h="1313" extrusionOk="0">
                  <a:moveTo>
                    <a:pt x="166" y="1"/>
                  </a:moveTo>
                  <a:cubicBezTo>
                    <a:pt x="158" y="1"/>
                    <a:pt x="151" y="1"/>
                    <a:pt x="143" y="3"/>
                  </a:cubicBezTo>
                  <a:cubicBezTo>
                    <a:pt x="60" y="14"/>
                    <a:pt x="0" y="86"/>
                    <a:pt x="12" y="169"/>
                  </a:cubicBezTo>
                  <a:lnTo>
                    <a:pt x="179" y="1193"/>
                  </a:lnTo>
                  <a:cubicBezTo>
                    <a:pt x="191" y="1265"/>
                    <a:pt x="251" y="1312"/>
                    <a:pt x="322" y="1312"/>
                  </a:cubicBezTo>
                  <a:lnTo>
                    <a:pt x="346" y="1312"/>
                  </a:lnTo>
                  <a:cubicBezTo>
                    <a:pt x="429" y="1300"/>
                    <a:pt x="489" y="1229"/>
                    <a:pt x="477" y="1146"/>
                  </a:cubicBezTo>
                  <a:lnTo>
                    <a:pt x="310" y="122"/>
                  </a:lnTo>
                  <a:cubicBezTo>
                    <a:pt x="299" y="47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8324637" y="2650914"/>
              <a:ext cx="24223" cy="67001"/>
            </a:xfrm>
            <a:custGeom>
              <a:avLst/>
              <a:gdLst/>
              <a:ahLst/>
              <a:cxnLst/>
              <a:rect l="l" t="t" r="r" b="b"/>
              <a:pathLst>
                <a:path w="453" h="1253" extrusionOk="0">
                  <a:moveTo>
                    <a:pt x="162" y="1"/>
                  </a:moveTo>
                  <a:cubicBezTo>
                    <a:pt x="155" y="1"/>
                    <a:pt x="149" y="1"/>
                    <a:pt x="143" y="2"/>
                  </a:cubicBezTo>
                  <a:cubicBezTo>
                    <a:pt x="60" y="14"/>
                    <a:pt x="0" y="86"/>
                    <a:pt x="12" y="169"/>
                  </a:cubicBezTo>
                  <a:lnTo>
                    <a:pt x="143" y="1122"/>
                  </a:lnTo>
                  <a:cubicBezTo>
                    <a:pt x="155" y="1193"/>
                    <a:pt x="214" y="1253"/>
                    <a:pt x="298" y="1253"/>
                  </a:cubicBezTo>
                  <a:lnTo>
                    <a:pt x="310" y="1253"/>
                  </a:lnTo>
                  <a:cubicBezTo>
                    <a:pt x="393" y="1241"/>
                    <a:pt x="452" y="1169"/>
                    <a:pt x="441" y="1086"/>
                  </a:cubicBezTo>
                  <a:lnTo>
                    <a:pt x="310" y="133"/>
                  </a:lnTo>
                  <a:cubicBezTo>
                    <a:pt x="299" y="57"/>
                    <a:pt x="228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8276244" y="2517981"/>
              <a:ext cx="15935" cy="105073"/>
            </a:xfrm>
            <a:custGeom>
              <a:avLst/>
              <a:gdLst/>
              <a:ahLst/>
              <a:cxnLst/>
              <a:rect l="l" t="t" r="r" b="b"/>
              <a:pathLst>
                <a:path w="298" h="1965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1822"/>
                  </a:lnTo>
                  <a:cubicBezTo>
                    <a:pt x="0" y="1905"/>
                    <a:pt x="72" y="1965"/>
                    <a:pt x="155" y="1965"/>
                  </a:cubicBezTo>
                  <a:cubicBezTo>
                    <a:pt x="238" y="1965"/>
                    <a:pt x="298" y="1905"/>
                    <a:pt x="298" y="1822"/>
                  </a:cubicBezTo>
                  <a:lnTo>
                    <a:pt x="298" y="143"/>
                  </a:lnTo>
                  <a:cubicBezTo>
                    <a:pt x="298" y="6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8191544" y="1703381"/>
              <a:ext cx="108282" cy="130206"/>
            </a:xfrm>
            <a:custGeom>
              <a:avLst/>
              <a:gdLst/>
              <a:ahLst/>
              <a:cxnLst/>
              <a:rect l="l" t="t" r="r" b="b"/>
              <a:pathLst>
                <a:path w="2025" h="2435" extrusionOk="0">
                  <a:moveTo>
                    <a:pt x="171" y="0"/>
                  </a:moveTo>
                  <a:cubicBezTo>
                    <a:pt x="140" y="0"/>
                    <a:pt x="109" y="10"/>
                    <a:pt x="84" y="30"/>
                  </a:cubicBezTo>
                  <a:cubicBezTo>
                    <a:pt x="13" y="77"/>
                    <a:pt x="1" y="173"/>
                    <a:pt x="48" y="244"/>
                  </a:cubicBezTo>
                  <a:lnTo>
                    <a:pt x="1739" y="2375"/>
                  </a:lnTo>
                  <a:cubicBezTo>
                    <a:pt x="1775" y="2411"/>
                    <a:pt x="1810" y="2435"/>
                    <a:pt x="1858" y="2435"/>
                  </a:cubicBezTo>
                  <a:cubicBezTo>
                    <a:pt x="1894" y="2435"/>
                    <a:pt x="1918" y="2423"/>
                    <a:pt x="1941" y="2399"/>
                  </a:cubicBezTo>
                  <a:cubicBezTo>
                    <a:pt x="2013" y="2352"/>
                    <a:pt x="2025" y="2256"/>
                    <a:pt x="1977" y="2185"/>
                  </a:cubicBezTo>
                  <a:lnTo>
                    <a:pt x="286" y="54"/>
                  </a:lnTo>
                  <a:cubicBezTo>
                    <a:pt x="259" y="19"/>
                    <a:pt x="215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8271111" y="1731454"/>
              <a:ext cx="85396" cy="109137"/>
            </a:xfrm>
            <a:custGeom>
              <a:avLst/>
              <a:gdLst/>
              <a:ahLst/>
              <a:cxnLst/>
              <a:rect l="l" t="t" r="r" b="b"/>
              <a:pathLst>
                <a:path w="1597" h="2041" extrusionOk="0">
                  <a:moveTo>
                    <a:pt x="165" y="0"/>
                  </a:moveTo>
                  <a:cubicBezTo>
                    <a:pt x="133" y="0"/>
                    <a:pt x="101" y="10"/>
                    <a:pt x="72" y="29"/>
                  </a:cubicBezTo>
                  <a:cubicBezTo>
                    <a:pt x="13" y="76"/>
                    <a:pt x="1" y="172"/>
                    <a:pt x="49" y="243"/>
                  </a:cubicBezTo>
                  <a:lnTo>
                    <a:pt x="1311" y="1981"/>
                  </a:lnTo>
                  <a:cubicBezTo>
                    <a:pt x="1334" y="2029"/>
                    <a:pt x="1382" y="2041"/>
                    <a:pt x="1430" y="2041"/>
                  </a:cubicBezTo>
                  <a:cubicBezTo>
                    <a:pt x="1453" y="2041"/>
                    <a:pt x="1489" y="2041"/>
                    <a:pt x="1513" y="2017"/>
                  </a:cubicBezTo>
                  <a:cubicBezTo>
                    <a:pt x="1584" y="1969"/>
                    <a:pt x="1596" y="1874"/>
                    <a:pt x="1549" y="1815"/>
                  </a:cubicBezTo>
                  <a:lnTo>
                    <a:pt x="287" y="64"/>
                  </a:lnTo>
                  <a:cubicBezTo>
                    <a:pt x="258" y="22"/>
                    <a:pt x="212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8327150" y="1753057"/>
              <a:ext cx="82187" cy="102186"/>
            </a:xfrm>
            <a:custGeom>
              <a:avLst/>
              <a:gdLst/>
              <a:ahLst/>
              <a:cxnLst/>
              <a:rect l="l" t="t" r="r" b="b"/>
              <a:pathLst>
                <a:path w="1537" h="1911" extrusionOk="0">
                  <a:moveTo>
                    <a:pt x="171" y="0"/>
                  </a:moveTo>
                  <a:cubicBezTo>
                    <a:pt x="140" y="0"/>
                    <a:pt x="109" y="10"/>
                    <a:pt x="84" y="30"/>
                  </a:cubicBezTo>
                  <a:cubicBezTo>
                    <a:pt x="13" y="77"/>
                    <a:pt x="1" y="172"/>
                    <a:pt x="48" y="232"/>
                  </a:cubicBezTo>
                  <a:lnTo>
                    <a:pt x="1251" y="1851"/>
                  </a:lnTo>
                  <a:cubicBezTo>
                    <a:pt x="1275" y="1887"/>
                    <a:pt x="1322" y="1911"/>
                    <a:pt x="1370" y="1911"/>
                  </a:cubicBezTo>
                  <a:cubicBezTo>
                    <a:pt x="1394" y="1911"/>
                    <a:pt x="1429" y="1899"/>
                    <a:pt x="1453" y="1875"/>
                  </a:cubicBezTo>
                  <a:cubicBezTo>
                    <a:pt x="1525" y="1827"/>
                    <a:pt x="1537" y="1732"/>
                    <a:pt x="1489" y="1673"/>
                  </a:cubicBezTo>
                  <a:lnTo>
                    <a:pt x="286" y="53"/>
                  </a:lnTo>
                  <a:cubicBezTo>
                    <a:pt x="259" y="19"/>
                    <a:pt x="215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8385756" y="1769687"/>
              <a:ext cx="90422" cy="100207"/>
            </a:xfrm>
            <a:custGeom>
              <a:avLst/>
              <a:gdLst/>
              <a:ahLst/>
              <a:cxnLst/>
              <a:rect l="l" t="t" r="r" b="b"/>
              <a:pathLst>
                <a:path w="1691" h="1874" extrusionOk="0">
                  <a:moveTo>
                    <a:pt x="164" y="1"/>
                  </a:moveTo>
                  <a:cubicBezTo>
                    <a:pt x="129" y="1"/>
                    <a:pt x="92" y="13"/>
                    <a:pt x="60" y="40"/>
                  </a:cubicBezTo>
                  <a:cubicBezTo>
                    <a:pt x="0" y="88"/>
                    <a:pt x="0" y="183"/>
                    <a:pt x="48" y="242"/>
                  </a:cubicBezTo>
                  <a:lnTo>
                    <a:pt x="1405" y="1826"/>
                  </a:lnTo>
                  <a:cubicBezTo>
                    <a:pt x="1441" y="1862"/>
                    <a:pt x="1476" y="1874"/>
                    <a:pt x="1524" y="1874"/>
                  </a:cubicBezTo>
                  <a:cubicBezTo>
                    <a:pt x="1560" y="1874"/>
                    <a:pt x="1595" y="1862"/>
                    <a:pt x="1619" y="1838"/>
                  </a:cubicBezTo>
                  <a:cubicBezTo>
                    <a:pt x="1679" y="1778"/>
                    <a:pt x="1691" y="1695"/>
                    <a:pt x="1631" y="1624"/>
                  </a:cubicBezTo>
                  <a:lnTo>
                    <a:pt x="274" y="52"/>
                  </a:lnTo>
                  <a:cubicBezTo>
                    <a:pt x="248" y="19"/>
                    <a:pt x="207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8453238" y="1783108"/>
              <a:ext cx="93630" cy="108442"/>
            </a:xfrm>
            <a:custGeom>
              <a:avLst/>
              <a:gdLst/>
              <a:ahLst/>
              <a:cxnLst/>
              <a:rect l="l" t="t" r="r" b="b"/>
              <a:pathLst>
                <a:path w="1751" h="2028" extrusionOk="0">
                  <a:moveTo>
                    <a:pt x="172" y="1"/>
                  </a:moveTo>
                  <a:cubicBezTo>
                    <a:pt x="138" y="1"/>
                    <a:pt x="102" y="13"/>
                    <a:pt x="72" y="39"/>
                  </a:cubicBezTo>
                  <a:cubicBezTo>
                    <a:pt x="12" y="87"/>
                    <a:pt x="0" y="182"/>
                    <a:pt x="60" y="253"/>
                  </a:cubicBezTo>
                  <a:lnTo>
                    <a:pt x="1465" y="1980"/>
                  </a:lnTo>
                  <a:cubicBezTo>
                    <a:pt x="1488" y="2015"/>
                    <a:pt x="1536" y="2027"/>
                    <a:pt x="1584" y="2027"/>
                  </a:cubicBezTo>
                  <a:cubicBezTo>
                    <a:pt x="1619" y="2027"/>
                    <a:pt x="1643" y="2027"/>
                    <a:pt x="1679" y="1992"/>
                  </a:cubicBezTo>
                  <a:cubicBezTo>
                    <a:pt x="1738" y="1944"/>
                    <a:pt x="1750" y="1849"/>
                    <a:pt x="1691" y="1789"/>
                  </a:cubicBezTo>
                  <a:lnTo>
                    <a:pt x="286" y="63"/>
                  </a:lnTo>
                  <a:cubicBezTo>
                    <a:pt x="259" y="22"/>
                    <a:pt x="216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8534730" y="1818186"/>
              <a:ext cx="82775" cy="110260"/>
            </a:xfrm>
            <a:custGeom>
              <a:avLst/>
              <a:gdLst/>
              <a:ahLst/>
              <a:cxnLst/>
              <a:rect l="l" t="t" r="r" b="b"/>
              <a:pathLst>
                <a:path w="1548" h="2062" extrusionOk="0">
                  <a:moveTo>
                    <a:pt x="165" y="1"/>
                  </a:moveTo>
                  <a:cubicBezTo>
                    <a:pt x="137" y="1"/>
                    <a:pt x="110" y="8"/>
                    <a:pt x="83" y="26"/>
                  </a:cubicBezTo>
                  <a:cubicBezTo>
                    <a:pt x="12" y="74"/>
                    <a:pt x="0" y="169"/>
                    <a:pt x="48" y="228"/>
                  </a:cubicBezTo>
                  <a:lnTo>
                    <a:pt x="1250" y="2002"/>
                  </a:lnTo>
                  <a:cubicBezTo>
                    <a:pt x="1286" y="2038"/>
                    <a:pt x="1334" y="2062"/>
                    <a:pt x="1381" y="2062"/>
                  </a:cubicBezTo>
                  <a:cubicBezTo>
                    <a:pt x="1405" y="2062"/>
                    <a:pt x="1429" y="2062"/>
                    <a:pt x="1465" y="2038"/>
                  </a:cubicBezTo>
                  <a:cubicBezTo>
                    <a:pt x="1524" y="1990"/>
                    <a:pt x="1548" y="1895"/>
                    <a:pt x="1500" y="1836"/>
                  </a:cubicBezTo>
                  <a:lnTo>
                    <a:pt x="286" y="62"/>
                  </a:lnTo>
                  <a:cubicBezTo>
                    <a:pt x="256" y="24"/>
                    <a:pt x="211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8609218" y="1849842"/>
              <a:ext cx="62402" cy="102186"/>
            </a:xfrm>
            <a:custGeom>
              <a:avLst/>
              <a:gdLst/>
              <a:ahLst/>
              <a:cxnLst/>
              <a:rect l="l" t="t" r="r" b="b"/>
              <a:pathLst>
                <a:path w="1167" h="1911" extrusionOk="0">
                  <a:moveTo>
                    <a:pt x="166" y="1"/>
                  </a:moveTo>
                  <a:cubicBezTo>
                    <a:pt x="142" y="1"/>
                    <a:pt x="117" y="6"/>
                    <a:pt x="95" y="17"/>
                  </a:cubicBezTo>
                  <a:cubicBezTo>
                    <a:pt x="24" y="53"/>
                    <a:pt x="0" y="136"/>
                    <a:pt x="36" y="220"/>
                  </a:cubicBezTo>
                  <a:lnTo>
                    <a:pt x="869" y="1827"/>
                  </a:lnTo>
                  <a:cubicBezTo>
                    <a:pt x="893" y="1875"/>
                    <a:pt x="953" y="1910"/>
                    <a:pt x="1000" y="1910"/>
                  </a:cubicBezTo>
                  <a:cubicBezTo>
                    <a:pt x="1024" y="1910"/>
                    <a:pt x="1048" y="1899"/>
                    <a:pt x="1072" y="1899"/>
                  </a:cubicBezTo>
                  <a:cubicBezTo>
                    <a:pt x="1143" y="1851"/>
                    <a:pt x="1167" y="1768"/>
                    <a:pt x="1131" y="1696"/>
                  </a:cubicBezTo>
                  <a:lnTo>
                    <a:pt x="298" y="77"/>
                  </a:lnTo>
                  <a:cubicBezTo>
                    <a:pt x="273" y="28"/>
                    <a:pt x="220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8654402" y="1875455"/>
              <a:ext cx="61173" cy="110314"/>
            </a:xfrm>
            <a:custGeom>
              <a:avLst/>
              <a:gdLst/>
              <a:ahLst/>
              <a:cxnLst/>
              <a:rect l="l" t="t" r="r" b="b"/>
              <a:pathLst>
                <a:path w="1144" h="2063" extrusionOk="0">
                  <a:moveTo>
                    <a:pt x="166" y="1"/>
                  </a:moveTo>
                  <a:cubicBezTo>
                    <a:pt x="147" y="1"/>
                    <a:pt x="127" y="5"/>
                    <a:pt x="108" y="15"/>
                  </a:cubicBezTo>
                  <a:cubicBezTo>
                    <a:pt x="24" y="50"/>
                    <a:pt x="0" y="134"/>
                    <a:pt x="36" y="205"/>
                  </a:cubicBezTo>
                  <a:lnTo>
                    <a:pt x="834" y="1979"/>
                  </a:lnTo>
                  <a:cubicBezTo>
                    <a:pt x="858" y="2039"/>
                    <a:pt x="917" y="2062"/>
                    <a:pt x="977" y="2062"/>
                  </a:cubicBezTo>
                  <a:cubicBezTo>
                    <a:pt x="989" y="2062"/>
                    <a:pt x="1013" y="2062"/>
                    <a:pt x="1036" y="2051"/>
                  </a:cubicBezTo>
                  <a:cubicBezTo>
                    <a:pt x="1108" y="2027"/>
                    <a:pt x="1143" y="1932"/>
                    <a:pt x="1108" y="1860"/>
                  </a:cubicBezTo>
                  <a:lnTo>
                    <a:pt x="298" y="86"/>
                  </a:lnTo>
                  <a:cubicBezTo>
                    <a:pt x="272" y="34"/>
                    <a:pt x="220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8712313" y="1928928"/>
              <a:ext cx="70102" cy="125607"/>
            </a:xfrm>
            <a:custGeom>
              <a:avLst/>
              <a:gdLst/>
              <a:ahLst/>
              <a:cxnLst/>
              <a:rect l="l" t="t" r="r" b="b"/>
              <a:pathLst>
                <a:path w="1311" h="2349" extrusionOk="0">
                  <a:moveTo>
                    <a:pt x="169" y="1"/>
                  </a:moveTo>
                  <a:cubicBezTo>
                    <a:pt x="148" y="1"/>
                    <a:pt x="127" y="5"/>
                    <a:pt x="108" y="15"/>
                  </a:cubicBezTo>
                  <a:cubicBezTo>
                    <a:pt x="37" y="50"/>
                    <a:pt x="1" y="146"/>
                    <a:pt x="37" y="217"/>
                  </a:cubicBezTo>
                  <a:lnTo>
                    <a:pt x="1001" y="2265"/>
                  </a:lnTo>
                  <a:cubicBezTo>
                    <a:pt x="1025" y="2325"/>
                    <a:pt x="1084" y="2348"/>
                    <a:pt x="1132" y="2348"/>
                  </a:cubicBezTo>
                  <a:cubicBezTo>
                    <a:pt x="1156" y="2348"/>
                    <a:pt x="1180" y="2348"/>
                    <a:pt x="1203" y="2336"/>
                  </a:cubicBezTo>
                  <a:cubicBezTo>
                    <a:pt x="1275" y="2301"/>
                    <a:pt x="1311" y="2217"/>
                    <a:pt x="1275" y="2146"/>
                  </a:cubicBezTo>
                  <a:lnTo>
                    <a:pt x="311" y="86"/>
                  </a:lnTo>
                  <a:cubicBezTo>
                    <a:pt x="284" y="34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8771560" y="1992079"/>
              <a:ext cx="57323" cy="114645"/>
            </a:xfrm>
            <a:custGeom>
              <a:avLst/>
              <a:gdLst/>
              <a:ahLst/>
              <a:cxnLst/>
              <a:rect l="l" t="t" r="r" b="b"/>
              <a:pathLst>
                <a:path w="1072" h="2144" extrusionOk="0">
                  <a:moveTo>
                    <a:pt x="160" y="0"/>
                  </a:moveTo>
                  <a:cubicBezTo>
                    <a:pt x="142" y="0"/>
                    <a:pt x="124" y="4"/>
                    <a:pt x="107" y="12"/>
                  </a:cubicBezTo>
                  <a:cubicBezTo>
                    <a:pt x="36" y="48"/>
                    <a:pt x="0" y="132"/>
                    <a:pt x="24" y="203"/>
                  </a:cubicBezTo>
                  <a:lnTo>
                    <a:pt x="762" y="2048"/>
                  </a:lnTo>
                  <a:cubicBezTo>
                    <a:pt x="786" y="2108"/>
                    <a:pt x="846" y="2144"/>
                    <a:pt x="905" y="2144"/>
                  </a:cubicBezTo>
                  <a:cubicBezTo>
                    <a:pt x="917" y="2144"/>
                    <a:pt x="941" y="2144"/>
                    <a:pt x="953" y="2132"/>
                  </a:cubicBezTo>
                  <a:cubicBezTo>
                    <a:pt x="1036" y="2096"/>
                    <a:pt x="1072" y="2013"/>
                    <a:pt x="1036" y="1941"/>
                  </a:cubicBezTo>
                  <a:lnTo>
                    <a:pt x="298" y="96"/>
                  </a:lnTo>
                  <a:cubicBezTo>
                    <a:pt x="280" y="41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8828188" y="2060524"/>
              <a:ext cx="58659" cy="153787"/>
            </a:xfrm>
            <a:custGeom>
              <a:avLst/>
              <a:gdLst/>
              <a:ahLst/>
              <a:cxnLst/>
              <a:rect l="l" t="t" r="r" b="b"/>
              <a:pathLst>
                <a:path w="1097" h="2876" extrusionOk="0">
                  <a:moveTo>
                    <a:pt x="171" y="0"/>
                  </a:moveTo>
                  <a:cubicBezTo>
                    <a:pt x="158" y="0"/>
                    <a:pt x="145" y="2"/>
                    <a:pt x="132" y="6"/>
                  </a:cubicBezTo>
                  <a:cubicBezTo>
                    <a:pt x="49" y="30"/>
                    <a:pt x="1" y="114"/>
                    <a:pt x="25" y="185"/>
                  </a:cubicBezTo>
                  <a:lnTo>
                    <a:pt x="787" y="2769"/>
                  </a:lnTo>
                  <a:cubicBezTo>
                    <a:pt x="811" y="2828"/>
                    <a:pt x="870" y="2876"/>
                    <a:pt x="930" y="2876"/>
                  </a:cubicBezTo>
                  <a:cubicBezTo>
                    <a:pt x="941" y="2876"/>
                    <a:pt x="965" y="2876"/>
                    <a:pt x="977" y="2864"/>
                  </a:cubicBezTo>
                  <a:cubicBezTo>
                    <a:pt x="1049" y="2840"/>
                    <a:pt x="1096" y="2757"/>
                    <a:pt x="1072" y="2685"/>
                  </a:cubicBezTo>
                  <a:lnTo>
                    <a:pt x="310" y="102"/>
                  </a:lnTo>
                  <a:cubicBezTo>
                    <a:pt x="291" y="43"/>
                    <a:pt x="231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8673492" y="1845404"/>
              <a:ext cx="37003" cy="48072"/>
            </a:xfrm>
            <a:custGeom>
              <a:avLst/>
              <a:gdLst/>
              <a:ahLst/>
              <a:cxnLst/>
              <a:rect l="l" t="t" r="r" b="b"/>
              <a:pathLst>
                <a:path w="692" h="899" extrusionOk="0">
                  <a:moveTo>
                    <a:pt x="155" y="1"/>
                  </a:moveTo>
                  <a:cubicBezTo>
                    <a:pt x="131" y="1"/>
                    <a:pt x="106" y="6"/>
                    <a:pt x="84" y="17"/>
                  </a:cubicBezTo>
                  <a:cubicBezTo>
                    <a:pt x="13" y="65"/>
                    <a:pt x="1" y="160"/>
                    <a:pt x="36" y="231"/>
                  </a:cubicBezTo>
                  <a:lnTo>
                    <a:pt x="394" y="827"/>
                  </a:lnTo>
                  <a:cubicBezTo>
                    <a:pt x="429" y="874"/>
                    <a:pt x="477" y="898"/>
                    <a:pt x="525" y="898"/>
                  </a:cubicBezTo>
                  <a:cubicBezTo>
                    <a:pt x="548" y="898"/>
                    <a:pt x="584" y="898"/>
                    <a:pt x="608" y="874"/>
                  </a:cubicBezTo>
                  <a:cubicBezTo>
                    <a:pt x="667" y="839"/>
                    <a:pt x="691" y="743"/>
                    <a:pt x="656" y="672"/>
                  </a:cubicBezTo>
                  <a:lnTo>
                    <a:pt x="286" y="77"/>
                  </a:lnTo>
                  <a:cubicBezTo>
                    <a:pt x="262" y="27"/>
                    <a:pt x="209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8491418" y="1742951"/>
              <a:ext cx="46521" cy="48018"/>
            </a:xfrm>
            <a:custGeom>
              <a:avLst/>
              <a:gdLst/>
              <a:ahLst/>
              <a:cxnLst/>
              <a:rect l="l" t="t" r="r" b="b"/>
              <a:pathLst>
                <a:path w="870" h="898" extrusionOk="0">
                  <a:moveTo>
                    <a:pt x="168" y="1"/>
                  </a:moveTo>
                  <a:cubicBezTo>
                    <a:pt x="133" y="1"/>
                    <a:pt x="99" y="13"/>
                    <a:pt x="72" y="40"/>
                  </a:cubicBezTo>
                  <a:cubicBezTo>
                    <a:pt x="12" y="99"/>
                    <a:pt x="0" y="195"/>
                    <a:pt x="60" y="254"/>
                  </a:cubicBezTo>
                  <a:lnTo>
                    <a:pt x="596" y="850"/>
                  </a:lnTo>
                  <a:cubicBezTo>
                    <a:pt x="620" y="873"/>
                    <a:pt x="667" y="897"/>
                    <a:pt x="703" y="897"/>
                  </a:cubicBezTo>
                  <a:cubicBezTo>
                    <a:pt x="739" y="897"/>
                    <a:pt x="774" y="885"/>
                    <a:pt x="798" y="861"/>
                  </a:cubicBezTo>
                  <a:cubicBezTo>
                    <a:pt x="870" y="802"/>
                    <a:pt x="870" y="707"/>
                    <a:pt x="810" y="647"/>
                  </a:cubicBezTo>
                  <a:lnTo>
                    <a:pt x="286" y="52"/>
                  </a:lnTo>
                  <a:cubicBezTo>
                    <a:pt x="254" y="19"/>
                    <a:pt x="210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8400354" y="1725037"/>
              <a:ext cx="32565" cy="35345"/>
            </a:xfrm>
            <a:custGeom>
              <a:avLst/>
              <a:gdLst/>
              <a:ahLst/>
              <a:cxnLst/>
              <a:rect l="l" t="t" r="r" b="b"/>
              <a:pathLst>
                <a:path w="609" h="661" extrusionOk="0">
                  <a:moveTo>
                    <a:pt x="165" y="0"/>
                  </a:moveTo>
                  <a:cubicBezTo>
                    <a:pt x="134" y="0"/>
                    <a:pt x="102" y="10"/>
                    <a:pt x="72" y="30"/>
                  </a:cubicBezTo>
                  <a:cubicBezTo>
                    <a:pt x="13" y="77"/>
                    <a:pt x="1" y="173"/>
                    <a:pt x="49" y="244"/>
                  </a:cubicBezTo>
                  <a:lnTo>
                    <a:pt x="322" y="601"/>
                  </a:lnTo>
                  <a:cubicBezTo>
                    <a:pt x="358" y="637"/>
                    <a:pt x="406" y="661"/>
                    <a:pt x="441" y="661"/>
                  </a:cubicBezTo>
                  <a:cubicBezTo>
                    <a:pt x="477" y="661"/>
                    <a:pt x="513" y="649"/>
                    <a:pt x="537" y="625"/>
                  </a:cubicBezTo>
                  <a:cubicBezTo>
                    <a:pt x="596" y="577"/>
                    <a:pt x="608" y="482"/>
                    <a:pt x="560" y="423"/>
                  </a:cubicBezTo>
                  <a:lnTo>
                    <a:pt x="287" y="53"/>
                  </a:lnTo>
                  <a:cubicBezTo>
                    <a:pt x="252" y="19"/>
                    <a:pt x="20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8143793" y="1643545"/>
              <a:ext cx="39516" cy="43634"/>
            </a:xfrm>
            <a:custGeom>
              <a:avLst/>
              <a:gdLst/>
              <a:ahLst/>
              <a:cxnLst/>
              <a:rect l="l" t="t" r="r" b="b"/>
              <a:pathLst>
                <a:path w="739" h="816" extrusionOk="0">
                  <a:moveTo>
                    <a:pt x="171" y="0"/>
                  </a:moveTo>
                  <a:cubicBezTo>
                    <a:pt x="140" y="0"/>
                    <a:pt x="109" y="10"/>
                    <a:pt x="84" y="30"/>
                  </a:cubicBezTo>
                  <a:cubicBezTo>
                    <a:pt x="13" y="77"/>
                    <a:pt x="1" y="173"/>
                    <a:pt x="60" y="232"/>
                  </a:cubicBezTo>
                  <a:lnTo>
                    <a:pt x="453" y="756"/>
                  </a:lnTo>
                  <a:cubicBezTo>
                    <a:pt x="489" y="792"/>
                    <a:pt x="536" y="815"/>
                    <a:pt x="572" y="815"/>
                  </a:cubicBezTo>
                  <a:cubicBezTo>
                    <a:pt x="608" y="815"/>
                    <a:pt x="644" y="804"/>
                    <a:pt x="667" y="780"/>
                  </a:cubicBezTo>
                  <a:cubicBezTo>
                    <a:pt x="727" y="732"/>
                    <a:pt x="739" y="637"/>
                    <a:pt x="691" y="577"/>
                  </a:cubicBezTo>
                  <a:lnTo>
                    <a:pt x="286" y="53"/>
                  </a:lnTo>
                  <a:cubicBezTo>
                    <a:pt x="259" y="19"/>
                    <a:pt x="215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8182026" y="3374397"/>
              <a:ext cx="54756" cy="87802"/>
            </a:xfrm>
            <a:custGeom>
              <a:avLst/>
              <a:gdLst/>
              <a:ahLst/>
              <a:cxnLst/>
              <a:rect l="l" t="t" r="r" b="b"/>
              <a:pathLst>
                <a:path w="1024" h="1642" extrusionOk="0">
                  <a:moveTo>
                    <a:pt x="845" y="0"/>
                  </a:moveTo>
                  <a:cubicBezTo>
                    <a:pt x="791" y="0"/>
                    <a:pt x="739" y="32"/>
                    <a:pt x="714" y="81"/>
                  </a:cubicBezTo>
                  <a:lnTo>
                    <a:pt x="48" y="1427"/>
                  </a:lnTo>
                  <a:cubicBezTo>
                    <a:pt x="0" y="1498"/>
                    <a:pt x="36" y="1593"/>
                    <a:pt x="107" y="1629"/>
                  </a:cubicBezTo>
                  <a:cubicBezTo>
                    <a:pt x="131" y="1641"/>
                    <a:pt x="155" y="1641"/>
                    <a:pt x="179" y="1641"/>
                  </a:cubicBezTo>
                  <a:cubicBezTo>
                    <a:pt x="226" y="1641"/>
                    <a:pt x="286" y="1617"/>
                    <a:pt x="310" y="1558"/>
                  </a:cubicBezTo>
                  <a:lnTo>
                    <a:pt x="988" y="212"/>
                  </a:lnTo>
                  <a:cubicBezTo>
                    <a:pt x="1024" y="141"/>
                    <a:pt x="988" y="57"/>
                    <a:pt x="917" y="22"/>
                  </a:cubicBezTo>
                  <a:cubicBezTo>
                    <a:pt x="894" y="7"/>
                    <a:pt x="87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8134275" y="3444071"/>
              <a:ext cx="102507" cy="168973"/>
            </a:xfrm>
            <a:custGeom>
              <a:avLst/>
              <a:gdLst/>
              <a:ahLst/>
              <a:cxnLst/>
              <a:rect l="l" t="t" r="r" b="b"/>
              <a:pathLst>
                <a:path w="1917" h="3160" extrusionOk="0">
                  <a:moveTo>
                    <a:pt x="1751" y="0"/>
                  </a:moveTo>
                  <a:cubicBezTo>
                    <a:pt x="1697" y="0"/>
                    <a:pt x="1644" y="27"/>
                    <a:pt x="1619" y="76"/>
                  </a:cubicBezTo>
                  <a:lnTo>
                    <a:pt x="36" y="2934"/>
                  </a:lnTo>
                  <a:cubicBezTo>
                    <a:pt x="0" y="3005"/>
                    <a:pt x="24" y="3100"/>
                    <a:pt x="95" y="3136"/>
                  </a:cubicBezTo>
                  <a:cubicBezTo>
                    <a:pt x="119" y="3148"/>
                    <a:pt x="143" y="3160"/>
                    <a:pt x="167" y="3160"/>
                  </a:cubicBezTo>
                  <a:cubicBezTo>
                    <a:pt x="214" y="3160"/>
                    <a:pt x="274" y="3124"/>
                    <a:pt x="298" y="3076"/>
                  </a:cubicBezTo>
                  <a:lnTo>
                    <a:pt x="1881" y="219"/>
                  </a:lnTo>
                  <a:cubicBezTo>
                    <a:pt x="1917" y="148"/>
                    <a:pt x="1893" y="64"/>
                    <a:pt x="1822" y="17"/>
                  </a:cubicBezTo>
                  <a:cubicBezTo>
                    <a:pt x="1800" y="6"/>
                    <a:pt x="1775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8182614" y="3615451"/>
              <a:ext cx="40800" cy="68284"/>
            </a:xfrm>
            <a:custGeom>
              <a:avLst/>
              <a:gdLst/>
              <a:ahLst/>
              <a:cxnLst/>
              <a:rect l="l" t="t" r="r" b="b"/>
              <a:pathLst>
                <a:path w="763" h="1277" extrusionOk="0">
                  <a:moveTo>
                    <a:pt x="595" y="0"/>
                  </a:moveTo>
                  <a:cubicBezTo>
                    <a:pt x="538" y="0"/>
                    <a:pt x="480" y="33"/>
                    <a:pt x="453" y="86"/>
                  </a:cubicBezTo>
                  <a:lnTo>
                    <a:pt x="25" y="1074"/>
                  </a:lnTo>
                  <a:cubicBezTo>
                    <a:pt x="1" y="1145"/>
                    <a:pt x="37" y="1229"/>
                    <a:pt x="108" y="1264"/>
                  </a:cubicBezTo>
                  <a:cubicBezTo>
                    <a:pt x="132" y="1276"/>
                    <a:pt x="144" y="1276"/>
                    <a:pt x="168" y="1276"/>
                  </a:cubicBezTo>
                  <a:cubicBezTo>
                    <a:pt x="227" y="1276"/>
                    <a:pt x="275" y="1241"/>
                    <a:pt x="299" y="1193"/>
                  </a:cubicBezTo>
                  <a:lnTo>
                    <a:pt x="727" y="205"/>
                  </a:lnTo>
                  <a:cubicBezTo>
                    <a:pt x="763" y="133"/>
                    <a:pt x="727" y="38"/>
                    <a:pt x="656" y="14"/>
                  </a:cubicBezTo>
                  <a:cubicBezTo>
                    <a:pt x="637" y="5"/>
                    <a:pt x="616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8182026" y="3690579"/>
              <a:ext cx="54756" cy="93737"/>
            </a:xfrm>
            <a:custGeom>
              <a:avLst/>
              <a:gdLst/>
              <a:ahLst/>
              <a:cxnLst/>
              <a:rect l="l" t="t" r="r" b="b"/>
              <a:pathLst>
                <a:path w="1024" h="1753" extrusionOk="0">
                  <a:moveTo>
                    <a:pt x="858" y="0"/>
                  </a:moveTo>
                  <a:cubicBezTo>
                    <a:pt x="804" y="0"/>
                    <a:pt x="752" y="33"/>
                    <a:pt x="726" y="86"/>
                  </a:cubicBezTo>
                  <a:lnTo>
                    <a:pt x="36" y="1538"/>
                  </a:lnTo>
                  <a:cubicBezTo>
                    <a:pt x="0" y="1610"/>
                    <a:pt x="36" y="1693"/>
                    <a:pt x="107" y="1729"/>
                  </a:cubicBezTo>
                  <a:cubicBezTo>
                    <a:pt x="131" y="1741"/>
                    <a:pt x="155" y="1753"/>
                    <a:pt x="179" y="1753"/>
                  </a:cubicBezTo>
                  <a:cubicBezTo>
                    <a:pt x="226" y="1753"/>
                    <a:pt x="286" y="1717"/>
                    <a:pt x="310" y="1657"/>
                  </a:cubicBezTo>
                  <a:lnTo>
                    <a:pt x="988" y="217"/>
                  </a:lnTo>
                  <a:cubicBezTo>
                    <a:pt x="1024" y="133"/>
                    <a:pt x="1000" y="50"/>
                    <a:pt x="917" y="14"/>
                  </a:cubicBezTo>
                  <a:cubicBezTo>
                    <a:pt x="898" y="5"/>
                    <a:pt x="878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8208120" y="3839340"/>
              <a:ext cx="27431" cy="51922"/>
            </a:xfrm>
            <a:custGeom>
              <a:avLst/>
              <a:gdLst/>
              <a:ahLst/>
              <a:cxnLst/>
              <a:rect l="l" t="t" r="r" b="b"/>
              <a:pathLst>
                <a:path w="513" h="971" extrusionOk="0">
                  <a:moveTo>
                    <a:pt x="339" y="0"/>
                  </a:moveTo>
                  <a:cubicBezTo>
                    <a:pt x="274" y="0"/>
                    <a:pt x="222" y="45"/>
                    <a:pt x="203" y="114"/>
                  </a:cubicBezTo>
                  <a:lnTo>
                    <a:pt x="24" y="792"/>
                  </a:lnTo>
                  <a:cubicBezTo>
                    <a:pt x="0" y="864"/>
                    <a:pt x="48" y="947"/>
                    <a:pt x="119" y="971"/>
                  </a:cubicBezTo>
                  <a:lnTo>
                    <a:pt x="167" y="971"/>
                  </a:lnTo>
                  <a:cubicBezTo>
                    <a:pt x="226" y="971"/>
                    <a:pt x="286" y="935"/>
                    <a:pt x="310" y="864"/>
                  </a:cubicBezTo>
                  <a:lnTo>
                    <a:pt x="488" y="185"/>
                  </a:lnTo>
                  <a:cubicBezTo>
                    <a:pt x="512" y="102"/>
                    <a:pt x="465" y="18"/>
                    <a:pt x="381" y="6"/>
                  </a:cubicBezTo>
                  <a:cubicBezTo>
                    <a:pt x="367" y="2"/>
                    <a:pt x="35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8372388" y="3503479"/>
              <a:ext cx="18501" cy="112132"/>
            </a:xfrm>
            <a:custGeom>
              <a:avLst/>
              <a:gdLst/>
              <a:ahLst/>
              <a:cxnLst/>
              <a:rect l="l" t="t" r="r" b="b"/>
              <a:pathLst>
                <a:path w="346" h="2097" extrusionOk="0">
                  <a:moveTo>
                    <a:pt x="202" y="1"/>
                  </a:moveTo>
                  <a:cubicBezTo>
                    <a:pt x="119" y="1"/>
                    <a:pt x="48" y="60"/>
                    <a:pt x="48" y="144"/>
                  </a:cubicBezTo>
                  <a:lnTo>
                    <a:pt x="0" y="1942"/>
                  </a:lnTo>
                  <a:cubicBezTo>
                    <a:pt x="0" y="2025"/>
                    <a:pt x="71" y="2085"/>
                    <a:pt x="155" y="2096"/>
                  </a:cubicBezTo>
                  <a:cubicBezTo>
                    <a:pt x="238" y="2096"/>
                    <a:pt x="298" y="2025"/>
                    <a:pt x="298" y="1942"/>
                  </a:cubicBezTo>
                  <a:lnTo>
                    <a:pt x="345" y="156"/>
                  </a:lnTo>
                  <a:cubicBezTo>
                    <a:pt x="345" y="72"/>
                    <a:pt x="286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8411851" y="3558235"/>
              <a:ext cx="15935" cy="59301"/>
            </a:xfrm>
            <a:custGeom>
              <a:avLst/>
              <a:gdLst/>
              <a:ahLst/>
              <a:cxnLst/>
              <a:rect l="l" t="t" r="r" b="b"/>
              <a:pathLst>
                <a:path w="298" h="1109" extrusionOk="0">
                  <a:moveTo>
                    <a:pt x="143" y="1"/>
                  </a:moveTo>
                  <a:cubicBezTo>
                    <a:pt x="60" y="1"/>
                    <a:pt x="0" y="72"/>
                    <a:pt x="0" y="144"/>
                  </a:cubicBezTo>
                  <a:lnTo>
                    <a:pt x="0" y="965"/>
                  </a:lnTo>
                  <a:cubicBezTo>
                    <a:pt x="0" y="1037"/>
                    <a:pt x="60" y="1108"/>
                    <a:pt x="143" y="1108"/>
                  </a:cubicBezTo>
                  <a:cubicBezTo>
                    <a:pt x="226" y="1108"/>
                    <a:pt x="298" y="1049"/>
                    <a:pt x="298" y="965"/>
                  </a:cubicBezTo>
                  <a:lnTo>
                    <a:pt x="298" y="144"/>
                  </a:ln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8459602" y="3578608"/>
              <a:ext cx="15935" cy="38928"/>
            </a:xfrm>
            <a:custGeom>
              <a:avLst/>
              <a:gdLst/>
              <a:ahLst/>
              <a:cxnLst/>
              <a:rect l="l" t="t" r="r" b="b"/>
              <a:pathLst>
                <a:path w="298" h="728" extrusionOk="0">
                  <a:moveTo>
                    <a:pt x="143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584"/>
                  </a:lnTo>
                  <a:cubicBezTo>
                    <a:pt x="0" y="656"/>
                    <a:pt x="60" y="727"/>
                    <a:pt x="143" y="727"/>
                  </a:cubicBezTo>
                  <a:cubicBezTo>
                    <a:pt x="226" y="727"/>
                    <a:pt x="298" y="668"/>
                    <a:pt x="298" y="584"/>
                  </a:cubicBezTo>
                  <a:lnTo>
                    <a:pt x="298" y="156"/>
                  </a:ln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8649322" y="3918586"/>
              <a:ext cx="18501" cy="50371"/>
            </a:xfrm>
            <a:custGeom>
              <a:avLst/>
              <a:gdLst/>
              <a:ahLst/>
              <a:cxnLst/>
              <a:rect l="l" t="t" r="r" b="b"/>
              <a:pathLst>
                <a:path w="346" h="942" extrusionOk="0">
                  <a:moveTo>
                    <a:pt x="203" y="1"/>
                  </a:moveTo>
                  <a:cubicBezTo>
                    <a:pt x="119" y="1"/>
                    <a:pt x="48" y="60"/>
                    <a:pt x="36" y="144"/>
                  </a:cubicBezTo>
                  <a:lnTo>
                    <a:pt x="0" y="787"/>
                  </a:lnTo>
                  <a:cubicBezTo>
                    <a:pt x="0" y="870"/>
                    <a:pt x="60" y="941"/>
                    <a:pt x="143" y="941"/>
                  </a:cubicBezTo>
                  <a:lnTo>
                    <a:pt x="155" y="941"/>
                  </a:lnTo>
                  <a:cubicBezTo>
                    <a:pt x="226" y="941"/>
                    <a:pt x="298" y="882"/>
                    <a:pt x="298" y="799"/>
                  </a:cubicBezTo>
                  <a:lnTo>
                    <a:pt x="334" y="167"/>
                  </a:lnTo>
                  <a:cubicBezTo>
                    <a:pt x="346" y="84"/>
                    <a:pt x="274" y="13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7714676" y="736277"/>
              <a:ext cx="30640" cy="75503"/>
            </a:xfrm>
            <a:custGeom>
              <a:avLst/>
              <a:gdLst/>
              <a:ahLst/>
              <a:cxnLst/>
              <a:rect l="l" t="t" r="r" b="b"/>
              <a:pathLst>
                <a:path w="573" h="1412" extrusionOk="0">
                  <a:moveTo>
                    <a:pt x="398" y="0"/>
                  </a:moveTo>
                  <a:cubicBezTo>
                    <a:pt x="331" y="0"/>
                    <a:pt x="273" y="45"/>
                    <a:pt x="263" y="114"/>
                  </a:cubicBezTo>
                  <a:lnTo>
                    <a:pt x="13" y="1233"/>
                  </a:lnTo>
                  <a:cubicBezTo>
                    <a:pt x="1" y="1316"/>
                    <a:pt x="48" y="1400"/>
                    <a:pt x="132" y="1411"/>
                  </a:cubicBezTo>
                  <a:lnTo>
                    <a:pt x="156" y="1411"/>
                  </a:lnTo>
                  <a:cubicBezTo>
                    <a:pt x="227" y="1411"/>
                    <a:pt x="287" y="1364"/>
                    <a:pt x="299" y="1304"/>
                  </a:cubicBezTo>
                  <a:lnTo>
                    <a:pt x="549" y="173"/>
                  </a:lnTo>
                  <a:cubicBezTo>
                    <a:pt x="572" y="102"/>
                    <a:pt x="513" y="18"/>
                    <a:pt x="441" y="6"/>
                  </a:cubicBezTo>
                  <a:cubicBezTo>
                    <a:pt x="427" y="2"/>
                    <a:pt x="412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7466403" y="774082"/>
              <a:ext cx="18501" cy="46628"/>
            </a:xfrm>
            <a:custGeom>
              <a:avLst/>
              <a:gdLst/>
              <a:ahLst/>
              <a:cxnLst/>
              <a:rect l="l" t="t" r="r" b="b"/>
              <a:pathLst>
                <a:path w="346" h="872" extrusionOk="0">
                  <a:moveTo>
                    <a:pt x="182" y="0"/>
                  </a:moveTo>
                  <a:cubicBezTo>
                    <a:pt x="108" y="0"/>
                    <a:pt x="47" y="57"/>
                    <a:pt x="36" y="133"/>
                  </a:cubicBezTo>
                  <a:lnTo>
                    <a:pt x="0" y="716"/>
                  </a:lnTo>
                  <a:cubicBezTo>
                    <a:pt x="0" y="800"/>
                    <a:pt x="60" y="871"/>
                    <a:pt x="143" y="871"/>
                  </a:cubicBezTo>
                  <a:lnTo>
                    <a:pt x="155" y="871"/>
                  </a:lnTo>
                  <a:cubicBezTo>
                    <a:pt x="227" y="871"/>
                    <a:pt x="298" y="812"/>
                    <a:pt x="298" y="740"/>
                  </a:cubicBezTo>
                  <a:lnTo>
                    <a:pt x="334" y="157"/>
                  </a:lnTo>
                  <a:cubicBezTo>
                    <a:pt x="346" y="73"/>
                    <a:pt x="286" y="2"/>
                    <a:pt x="203" y="2"/>
                  </a:cubicBezTo>
                  <a:cubicBezTo>
                    <a:pt x="196" y="1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7356892" y="789429"/>
              <a:ext cx="31228" cy="51654"/>
            </a:xfrm>
            <a:custGeom>
              <a:avLst/>
              <a:gdLst/>
              <a:ahLst/>
              <a:cxnLst/>
              <a:rect l="l" t="t" r="r" b="b"/>
              <a:pathLst>
                <a:path w="584" h="966" extrusionOk="0">
                  <a:moveTo>
                    <a:pt x="414" y="0"/>
                  </a:moveTo>
                  <a:cubicBezTo>
                    <a:pt x="357" y="0"/>
                    <a:pt x="302" y="41"/>
                    <a:pt x="274" y="96"/>
                  </a:cubicBezTo>
                  <a:lnTo>
                    <a:pt x="24" y="763"/>
                  </a:lnTo>
                  <a:cubicBezTo>
                    <a:pt x="1" y="834"/>
                    <a:pt x="36" y="929"/>
                    <a:pt x="120" y="953"/>
                  </a:cubicBezTo>
                  <a:cubicBezTo>
                    <a:pt x="132" y="953"/>
                    <a:pt x="155" y="965"/>
                    <a:pt x="167" y="965"/>
                  </a:cubicBezTo>
                  <a:cubicBezTo>
                    <a:pt x="227" y="965"/>
                    <a:pt x="286" y="929"/>
                    <a:pt x="310" y="870"/>
                  </a:cubicBezTo>
                  <a:lnTo>
                    <a:pt x="560" y="203"/>
                  </a:lnTo>
                  <a:cubicBezTo>
                    <a:pt x="584" y="120"/>
                    <a:pt x="548" y="36"/>
                    <a:pt x="465" y="13"/>
                  </a:cubicBezTo>
                  <a:cubicBezTo>
                    <a:pt x="448" y="4"/>
                    <a:pt x="43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8313140" y="891508"/>
              <a:ext cx="38286" cy="46949"/>
            </a:xfrm>
            <a:custGeom>
              <a:avLst/>
              <a:gdLst/>
              <a:ahLst/>
              <a:cxnLst/>
              <a:rect l="l" t="t" r="r" b="b"/>
              <a:pathLst>
                <a:path w="716" h="878" extrusionOk="0">
                  <a:moveTo>
                    <a:pt x="549" y="1"/>
                  </a:moveTo>
                  <a:cubicBezTo>
                    <a:pt x="500" y="1"/>
                    <a:pt x="452" y="22"/>
                    <a:pt x="429" y="68"/>
                  </a:cubicBezTo>
                  <a:lnTo>
                    <a:pt x="48" y="652"/>
                  </a:lnTo>
                  <a:cubicBezTo>
                    <a:pt x="1" y="723"/>
                    <a:pt x="25" y="806"/>
                    <a:pt x="96" y="854"/>
                  </a:cubicBezTo>
                  <a:cubicBezTo>
                    <a:pt x="120" y="866"/>
                    <a:pt x="144" y="878"/>
                    <a:pt x="179" y="878"/>
                  </a:cubicBezTo>
                  <a:cubicBezTo>
                    <a:pt x="227" y="878"/>
                    <a:pt x="275" y="854"/>
                    <a:pt x="298" y="806"/>
                  </a:cubicBezTo>
                  <a:lnTo>
                    <a:pt x="679" y="235"/>
                  </a:lnTo>
                  <a:cubicBezTo>
                    <a:pt x="715" y="163"/>
                    <a:pt x="703" y="68"/>
                    <a:pt x="632" y="21"/>
                  </a:cubicBezTo>
                  <a:cubicBezTo>
                    <a:pt x="606" y="8"/>
                    <a:pt x="577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8477408" y="904609"/>
              <a:ext cx="40158" cy="49141"/>
            </a:xfrm>
            <a:custGeom>
              <a:avLst/>
              <a:gdLst/>
              <a:ahLst/>
              <a:cxnLst/>
              <a:rect l="l" t="t" r="r" b="b"/>
              <a:pathLst>
                <a:path w="751" h="919" extrusionOk="0">
                  <a:moveTo>
                    <a:pt x="580" y="0"/>
                  </a:moveTo>
                  <a:cubicBezTo>
                    <a:pt x="532" y="0"/>
                    <a:pt x="483" y="24"/>
                    <a:pt x="453" y="61"/>
                  </a:cubicBezTo>
                  <a:lnTo>
                    <a:pt x="48" y="692"/>
                  </a:lnTo>
                  <a:cubicBezTo>
                    <a:pt x="1" y="764"/>
                    <a:pt x="24" y="847"/>
                    <a:pt x="84" y="895"/>
                  </a:cubicBezTo>
                  <a:cubicBezTo>
                    <a:pt x="108" y="918"/>
                    <a:pt x="143" y="918"/>
                    <a:pt x="167" y="918"/>
                  </a:cubicBezTo>
                  <a:cubicBezTo>
                    <a:pt x="215" y="918"/>
                    <a:pt x="262" y="895"/>
                    <a:pt x="298" y="859"/>
                  </a:cubicBezTo>
                  <a:lnTo>
                    <a:pt x="703" y="228"/>
                  </a:lnTo>
                  <a:cubicBezTo>
                    <a:pt x="751" y="157"/>
                    <a:pt x="727" y="73"/>
                    <a:pt x="655" y="26"/>
                  </a:cubicBezTo>
                  <a:cubicBezTo>
                    <a:pt x="634" y="8"/>
                    <a:pt x="607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7207276" y="933965"/>
              <a:ext cx="15988" cy="50959"/>
            </a:xfrm>
            <a:custGeom>
              <a:avLst/>
              <a:gdLst/>
              <a:ahLst/>
              <a:cxnLst/>
              <a:rect l="l" t="t" r="r" b="b"/>
              <a:pathLst>
                <a:path w="299" h="953" extrusionOk="0">
                  <a:moveTo>
                    <a:pt x="143" y="0"/>
                  </a:moveTo>
                  <a:cubicBezTo>
                    <a:pt x="60" y="0"/>
                    <a:pt x="1" y="60"/>
                    <a:pt x="1" y="143"/>
                  </a:cubicBezTo>
                  <a:lnTo>
                    <a:pt x="1" y="810"/>
                  </a:lnTo>
                  <a:cubicBezTo>
                    <a:pt x="1" y="893"/>
                    <a:pt x="60" y="953"/>
                    <a:pt x="143" y="953"/>
                  </a:cubicBezTo>
                  <a:cubicBezTo>
                    <a:pt x="227" y="953"/>
                    <a:pt x="298" y="893"/>
                    <a:pt x="298" y="810"/>
                  </a:cubicBezTo>
                  <a:lnTo>
                    <a:pt x="298" y="143"/>
                  </a:lnTo>
                  <a:cubicBezTo>
                    <a:pt x="298" y="60"/>
                    <a:pt x="22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6568065" y="1279665"/>
              <a:ext cx="28073" cy="56093"/>
            </a:xfrm>
            <a:custGeom>
              <a:avLst/>
              <a:gdLst/>
              <a:ahLst/>
              <a:cxnLst/>
              <a:rect l="l" t="t" r="r" b="b"/>
              <a:pathLst>
                <a:path w="525" h="1049" extrusionOk="0">
                  <a:moveTo>
                    <a:pt x="144" y="0"/>
                  </a:moveTo>
                  <a:cubicBezTo>
                    <a:pt x="60" y="0"/>
                    <a:pt x="1" y="72"/>
                    <a:pt x="1" y="155"/>
                  </a:cubicBezTo>
                  <a:cubicBezTo>
                    <a:pt x="1" y="441"/>
                    <a:pt x="84" y="727"/>
                    <a:pt x="227" y="977"/>
                  </a:cubicBezTo>
                  <a:cubicBezTo>
                    <a:pt x="251" y="1024"/>
                    <a:pt x="310" y="1048"/>
                    <a:pt x="358" y="1048"/>
                  </a:cubicBezTo>
                  <a:cubicBezTo>
                    <a:pt x="382" y="1048"/>
                    <a:pt x="406" y="1048"/>
                    <a:pt x="429" y="1024"/>
                  </a:cubicBezTo>
                  <a:cubicBezTo>
                    <a:pt x="501" y="989"/>
                    <a:pt x="525" y="893"/>
                    <a:pt x="489" y="822"/>
                  </a:cubicBezTo>
                  <a:cubicBezTo>
                    <a:pt x="358" y="620"/>
                    <a:pt x="298" y="393"/>
                    <a:pt x="298" y="155"/>
                  </a:cubicBezTo>
                  <a:cubicBezTo>
                    <a:pt x="298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6757786" y="1007115"/>
              <a:ext cx="24918" cy="51066"/>
            </a:xfrm>
            <a:custGeom>
              <a:avLst/>
              <a:gdLst/>
              <a:ahLst/>
              <a:cxnLst/>
              <a:rect l="l" t="t" r="r" b="b"/>
              <a:pathLst>
                <a:path w="466" h="955" extrusionOk="0">
                  <a:moveTo>
                    <a:pt x="158" y="0"/>
                  </a:moveTo>
                  <a:cubicBezTo>
                    <a:pt x="84" y="0"/>
                    <a:pt x="25" y="56"/>
                    <a:pt x="25" y="133"/>
                  </a:cubicBezTo>
                  <a:cubicBezTo>
                    <a:pt x="1" y="383"/>
                    <a:pt x="48" y="645"/>
                    <a:pt x="156" y="871"/>
                  </a:cubicBezTo>
                  <a:cubicBezTo>
                    <a:pt x="191" y="930"/>
                    <a:pt x="239" y="954"/>
                    <a:pt x="298" y="954"/>
                  </a:cubicBezTo>
                  <a:cubicBezTo>
                    <a:pt x="322" y="954"/>
                    <a:pt x="334" y="954"/>
                    <a:pt x="358" y="942"/>
                  </a:cubicBezTo>
                  <a:cubicBezTo>
                    <a:pt x="429" y="906"/>
                    <a:pt x="465" y="811"/>
                    <a:pt x="429" y="740"/>
                  </a:cubicBezTo>
                  <a:cubicBezTo>
                    <a:pt x="334" y="561"/>
                    <a:pt x="298" y="359"/>
                    <a:pt x="322" y="156"/>
                  </a:cubicBezTo>
                  <a:cubicBezTo>
                    <a:pt x="322" y="73"/>
                    <a:pt x="263" y="2"/>
                    <a:pt x="179" y="2"/>
                  </a:cubicBezTo>
                  <a:cubicBezTo>
                    <a:pt x="172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6263112" y="1785729"/>
              <a:ext cx="33795" cy="42778"/>
            </a:xfrm>
            <a:custGeom>
              <a:avLst/>
              <a:gdLst/>
              <a:ahLst/>
              <a:cxnLst/>
              <a:rect l="l" t="t" r="r" b="b"/>
              <a:pathLst>
                <a:path w="632" h="800" extrusionOk="0">
                  <a:moveTo>
                    <a:pt x="174" y="1"/>
                  </a:moveTo>
                  <a:cubicBezTo>
                    <a:pt x="148" y="1"/>
                    <a:pt x="121" y="9"/>
                    <a:pt x="96" y="26"/>
                  </a:cubicBezTo>
                  <a:cubicBezTo>
                    <a:pt x="24" y="61"/>
                    <a:pt x="1" y="157"/>
                    <a:pt x="36" y="228"/>
                  </a:cubicBezTo>
                  <a:lnTo>
                    <a:pt x="334" y="728"/>
                  </a:lnTo>
                  <a:cubicBezTo>
                    <a:pt x="358" y="776"/>
                    <a:pt x="405" y="800"/>
                    <a:pt x="453" y="800"/>
                  </a:cubicBezTo>
                  <a:cubicBezTo>
                    <a:pt x="477" y="800"/>
                    <a:pt x="513" y="788"/>
                    <a:pt x="536" y="776"/>
                  </a:cubicBezTo>
                  <a:cubicBezTo>
                    <a:pt x="608" y="740"/>
                    <a:pt x="632" y="645"/>
                    <a:pt x="584" y="573"/>
                  </a:cubicBezTo>
                  <a:lnTo>
                    <a:pt x="298" y="73"/>
                  </a:lnTo>
                  <a:cubicBezTo>
                    <a:pt x="267" y="27"/>
                    <a:pt x="222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6451549" y="1528205"/>
              <a:ext cx="33153" cy="49462"/>
            </a:xfrm>
            <a:custGeom>
              <a:avLst/>
              <a:gdLst/>
              <a:ahLst/>
              <a:cxnLst/>
              <a:rect l="l" t="t" r="r" b="b"/>
              <a:pathLst>
                <a:path w="620" h="925" extrusionOk="0">
                  <a:moveTo>
                    <a:pt x="166" y="0"/>
                  </a:moveTo>
                  <a:cubicBezTo>
                    <a:pt x="150" y="0"/>
                    <a:pt x="135" y="3"/>
                    <a:pt x="120" y="8"/>
                  </a:cubicBezTo>
                  <a:cubicBezTo>
                    <a:pt x="37" y="44"/>
                    <a:pt x="1" y="139"/>
                    <a:pt x="37" y="210"/>
                  </a:cubicBezTo>
                  <a:lnTo>
                    <a:pt x="322" y="841"/>
                  </a:lnTo>
                  <a:cubicBezTo>
                    <a:pt x="346" y="901"/>
                    <a:pt x="394" y="925"/>
                    <a:pt x="453" y="925"/>
                  </a:cubicBezTo>
                  <a:cubicBezTo>
                    <a:pt x="477" y="925"/>
                    <a:pt x="489" y="925"/>
                    <a:pt x="513" y="913"/>
                  </a:cubicBezTo>
                  <a:cubicBezTo>
                    <a:pt x="584" y="877"/>
                    <a:pt x="620" y="794"/>
                    <a:pt x="584" y="722"/>
                  </a:cubicBezTo>
                  <a:lnTo>
                    <a:pt x="310" y="91"/>
                  </a:lnTo>
                  <a:cubicBezTo>
                    <a:pt x="282" y="35"/>
                    <a:pt x="224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6296211" y="3053615"/>
              <a:ext cx="40158" cy="24651"/>
            </a:xfrm>
            <a:custGeom>
              <a:avLst/>
              <a:gdLst/>
              <a:ahLst/>
              <a:cxnLst/>
              <a:rect l="l" t="t" r="r" b="b"/>
              <a:pathLst>
                <a:path w="751" h="461" extrusionOk="0">
                  <a:moveTo>
                    <a:pt x="582" y="1"/>
                  </a:moveTo>
                  <a:cubicBezTo>
                    <a:pt x="567" y="1"/>
                    <a:pt x="551" y="3"/>
                    <a:pt x="537" y="8"/>
                  </a:cubicBezTo>
                  <a:lnTo>
                    <a:pt x="120" y="175"/>
                  </a:lnTo>
                  <a:cubicBezTo>
                    <a:pt x="36" y="211"/>
                    <a:pt x="1" y="294"/>
                    <a:pt x="36" y="377"/>
                  </a:cubicBezTo>
                  <a:cubicBezTo>
                    <a:pt x="60" y="425"/>
                    <a:pt x="108" y="461"/>
                    <a:pt x="167" y="461"/>
                  </a:cubicBezTo>
                  <a:cubicBezTo>
                    <a:pt x="191" y="461"/>
                    <a:pt x="215" y="461"/>
                    <a:pt x="227" y="449"/>
                  </a:cubicBezTo>
                  <a:lnTo>
                    <a:pt x="644" y="282"/>
                  </a:lnTo>
                  <a:cubicBezTo>
                    <a:pt x="715" y="258"/>
                    <a:pt x="751" y="175"/>
                    <a:pt x="727" y="91"/>
                  </a:cubicBezTo>
                  <a:cubicBezTo>
                    <a:pt x="699" y="35"/>
                    <a:pt x="64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6432459" y="2764970"/>
              <a:ext cx="42725" cy="17913"/>
            </a:xfrm>
            <a:custGeom>
              <a:avLst/>
              <a:gdLst/>
              <a:ahLst/>
              <a:cxnLst/>
              <a:rect l="l" t="t" r="r" b="b"/>
              <a:pathLst>
                <a:path w="799" h="335" extrusionOk="0">
                  <a:moveTo>
                    <a:pt x="167" y="1"/>
                  </a:moveTo>
                  <a:cubicBezTo>
                    <a:pt x="84" y="1"/>
                    <a:pt x="13" y="60"/>
                    <a:pt x="1" y="144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644" y="334"/>
                  </a:lnTo>
                  <a:lnTo>
                    <a:pt x="656" y="334"/>
                  </a:lnTo>
                  <a:cubicBezTo>
                    <a:pt x="727" y="334"/>
                    <a:pt x="798" y="275"/>
                    <a:pt x="798" y="203"/>
                  </a:cubicBezTo>
                  <a:cubicBezTo>
                    <a:pt x="798" y="120"/>
                    <a:pt x="739" y="48"/>
                    <a:pt x="656" y="48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6475130" y="2259655"/>
              <a:ext cx="42725" cy="39356"/>
            </a:xfrm>
            <a:custGeom>
              <a:avLst/>
              <a:gdLst/>
              <a:ahLst/>
              <a:cxnLst/>
              <a:rect l="l" t="t" r="r" b="b"/>
              <a:pathLst>
                <a:path w="799" h="736" extrusionOk="0">
                  <a:moveTo>
                    <a:pt x="157" y="0"/>
                  </a:moveTo>
                  <a:cubicBezTo>
                    <a:pt x="119" y="0"/>
                    <a:pt x="84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lnTo>
                    <a:pt x="536" y="700"/>
                  </a:lnTo>
                  <a:cubicBezTo>
                    <a:pt x="560" y="723"/>
                    <a:pt x="596" y="735"/>
                    <a:pt x="631" y="735"/>
                  </a:cubicBezTo>
                  <a:cubicBezTo>
                    <a:pt x="679" y="735"/>
                    <a:pt x="715" y="723"/>
                    <a:pt x="739" y="688"/>
                  </a:cubicBezTo>
                  <a:cubicBezTo>
                    <a:pt x="798" y="628"/>
                    <a:pt x="798" y="545"/>
                    <a:pt x="739" y="485"/>
                  </a:cubicBezTo>
                  <a:lnTo>
                    <a:pt x="262" y="45"/>
                  </a:lnTo>
                  <a:cubicBezTo>
                    <a:pt x="233" y="15"/>
                    <a:pt x="194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6533683" y="2040899"/>
              <a:ext cx="42725" cy="42938"/>
            </a:xfrm>
            <a:custGeom>
              <a:avLst/>
              <a:gdLst/>
              <a:ahLst/>
              <a:cxnLst/>
              <a:rect l="l" t="t" r="r" b="b"/>
              <a:pathLst>
                <a:path w="799" h="803" extrusionOk="0">
                  <a:moveTo>
                    <a:pt x="164" y="0"/>
                  </a:moveTo>
                  <a:cubicBezTo>
                    <a:pt x="141" y="0"/>
                    <a:pt x="117" y="6"/>
                    <a:pt x="96" y="16"/>
                  </a:cubicBezTo>
                  <a:cubicBezTo>
                    <a:pt x="25" y="64"/>
                    <a:pt x="1" y="147"/>
                    <a:pt x="36" y="219"/>
                  </a:cubicBezTo>
                  <a:cubicBezTo>
                    <a:pt x="156" y="445"/>
                    <a:pt x="334" y="635"/>
                    <a:pt x="548" y="778"/>
                  </a:cubicBezTo>
                  <a:cubicBezTo>
                    <a:pt x="572" y="790"/>
                    <a:pt x="596" y="802"/>
                    <a:pt x="620" y="802"/>
                  </a:cubicBezTo>
                  <a:cubicBezTo>
                    <a:pt x="679" y="802"/>
                    <a:pt x="727" y="778"/>
                    <a:pt x="751" y="731"/>
                  </a:cubicBezTo>
                  <a:cubicBezTo>
                    <a:pt x="798" y="659"/>
                    <a:pt x="775" y="576"/>
                    <a:pt x="703" y="528"/>
                  </a:cubicBezTo>
                  <a:cubicBezTo>
                    <a:pt x="537" y="421"/>
                    <a:pt x="394" y="266"/>
                    <a:pt x="298" y="88"/>
                  </a:cubicBezTo>
                  <a:cubicBezTo>
                    <a:pt x="273" y="29"/>
                    <a:pt x="21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6573787" y="1907860"/>
              <a:ext cx="40158" cy="42885"/>
            </a:xfrm>
            <a:custGeom>
              <a:avLst/>
              <a:gdLst/>
              <a:ahLst/>
              <a:cxnLst/>
              <a:rect l="l" t="t" r="r" b="b"/>
              <a:pathLst>
                <a:path w="751" h="802" extrusionOk="0">
                  <a:moveTo>
                    <a:pt x="167" y="1"/>
                  </a:moveTo>
                  <a:cubicBezTo>
                    <a:pt x="133" y="1"/>
                    <a:pt x="99" y="13"/>
                    <a:pt x="72" y="40"/>
                  </a:cubicBezTo>
                  <a:cubicBezTo>
                    <a:pt x="1" y="87"/>
                    <a:pt x="1" y="183"/>
                    <a:pt x="48" y="242"/>
                  </a:cubicBezTo>
                  <a:lnTo>
                    <a:pt x="465" y="742"/>
                  </a:lnTo>
                  <a:cubicBezTo>
                    <a:pt x="501" y="778"/>
                    <a:pt x="537" y="802"/>
                    <a:pt x="584" y="802"/>
                  </a:cubicBezTo>
                  <a:cubicBezTo>
                    <a:pt x="620" y="802"/>
                    <a:pt x="644" y="790"/>
                    <a:pt x="680" y="766"/>
                  </a:cubicBezTo>
                  <a:cubicBezTo>
                    <a:pt x="739" y="706"/>
                    <a:pt x="751" y="611"/>
                    <a:pt x="691" y="552"/>
                  </a:cubicBezTo>
                  <a:lnTo>
                    <a:pt x="275" y="52"/>
                  </a:lnTo>
                  <a:cubicBezTo>
                    <a:pt x="249" y="19"/>
                    <a:pt x="20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8114490" y="2654764"/>
              <a:ext cx="90475" cy="420936"/>
            </a:xfrm>
            <a:custGeom>
              <a:avLst/>
              <a:gdLst/>
              <a:ahLst/>
              <a:cxnLst/>
              <a:rect l="l" t="t" r="r" b="b"/>
              <a:pathLst>
                <a:path w="1692" h="7872" extrusionOk="0">
                  <a:moveTo>
                    <a:pt x="337" y="0"/>
                  </a:moveTo>
                  <a:cubicBezTo>
                    <a:pt x="263" y="0"/>
                    <a:pt x="202" y="57"/>
                    <a:pt x="191" y="133"/>
                  </a:cubicBezTo>
                  <a:cubicBezTo>
                    <a:pt x="1" y="2728"/>
                    <a:pt x="418" y="5372"/>
                    <a:pt x="1394" y="7789"/>
                  </a:cubicBezTo>
                  <a:cubicBezTo>
                    <a:pt x="1418" y="7836"/>
                    <a:pt x="1465" y="7872"/>
                    <a:pt x="1525" y="7872"/>
                  </a:cubicBezTo>
                  <a:cubicBezTo>
                    <a:pt x="1549" y="7872"/>
                    <a:pt x="1573" y="7872"/>
                    <a:pt x="1585" y="7860"/>
                  </a:cubicBezTo>
                  <a:cubicBezTo>
                    <a:pt x="1656" y="7836"/>
                    <a:pt x="1692" y="7741"/>
                    <a:pt x="1668" y="7670"/>
                  </a:cubicBezTo>
                  <a:cubicBezTo>
                    <a:pt x="703" y="5300"/>
                    <a:pt x="299" y="2705"/>
                    <a:pt x="489" y="157"/>
                  </a:cubicBezTo>
                  <a:cubicBezTo>
                    <a:pt x="501" y="73"/>
                    <a:pt x="442" y="2"/>
                    <a:pt x="358" y="2"/>
                  </a:cubicBezTo>
                  <a:cubicBezTo>
                    <a:pt x="351" y="1"/>
                    <a:pt x="34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8164166" y="2796733"/>
              <a:ext cx="124858" cy="377035"/>
            </a:xfrm>
            <a:custGeom>
              <a:avLst/>
              <a:gdLst/>
              <a:ahLst/>
              <a:cxnLst/>
              <a:rect l="l" t="t" r="r" b="b"/>
              <a:pathLst>
                <a:path w="2335" h="7051" extrusionOk="0">
                  <a:moveTo>
                    <a:pt x="153" y="1"/>
                  </a:moveTo>
                  <a:cubicBezTo>
                    <a:pt x="146" y="1"/>
                    <a:pt x="139" y="1"/>
                    <a:pt x="132" y="2"/>
                  </a:cubicBezTo>
                  <a:cubicBezTo>
                    <a:pt x="60" y="14"/>
                    <a:pt x="1" y="85"/>
                    <a:pt x="1" y="169"/>
                  </a:cubicBezTo>
                  <a:cubicBezTo>
                    <a:pt x="251" y="2550"/>
                    <a:pt x="941" y="4836"/>
                    <a:pt x="2037" y="6967"/>
                  </a:cubicBezTo>
                  <a:cubicBezTo>
                    <a:pt x="2060" y="7027"/>
                    <a:pt x="2108" y="7051"/>
                    <a:pt x="2168" y="7051"/>
                  </a:cubicBezTo>
                  <a:cubicBezTo>
                    <a:pt x="2191" y="7051"/>
                    <a:pt x="2215" y="7051"/>
                    <a:pt x="2239" y="7039"/>
                  </a:cubicBezTo>
                  <a:cubicBezTo>
                    <a:pt x="2310" y="6991"/>
                    <a:pt x="2334" y="6908"/>
                    <a:pt x="2299" y="6836"/>
                  </a:cubicBezTo>
                  <a:cubicBezTo>
                    <a:pt x="1215" y="4741"/>
                    <a:pt x="548" y="2479"/>
                    <a:pt x="298" y="133"/>
                  </a:cubicBezTo>
                  <a:cubicBezTo>
                    <a:pt x="287" y="57"/>
                    <a:pt x="22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8233573" y="2917688"/>
              <a:ext cx="129938" cy="333775"/>
            </a:xfrm>
            <a:custGeom>
              <a:avLst/>
              <a:gdLst/>
              <a:ahLst/>
              <a:cxnLst/>
              <a:rect l="l" t="t" r="r" b="b"/>
              <a:pathLst>
                <a:path w="2430" h="6242" extrusionOk="0">
                  <a:moveTo>
                    <a:pt x="162" y="1"/>
                  </a:moveTo>
                  <a:cubicBezTo>
                    <a:pt x="156" y="1"/>
                    <a:pt x="149" y="1"/>
                    <a:pt x="143" y="2"/>
                  </a:cubicBezTo>
                  <a:cubicBezTo>
                    <a:pt x="60" y="14"/>
                    <a:pt x="0" y="86"/>
                    <a:pt x="12" y="169"/>
                  </a:cubicBezTo>
                  <a:cubicBezTo>
                    <a:pt x="322" y="2276"/>
                    <a:pt x="1060" y="4348"/>
                    <a:pt x="2144" y="6170"/>
                  </a:cubicBezTo>
                  <a:cubicBezTo>
                    <a:pt x="2167" y="6217"/>
                    <a:pt x="2215" y="6241"/>
                    <a:pt x="2263" y="6241"/>
                  </a:cubicBezTo>
                  <a:cubicBezTo>
                    <a:pt x="2286" y="6241"/>
                    <a:pt x="2322" y="6241"/>
                    <a:pt x="2346" y="6217"/>
                  </a:cubicBezTo>
                  <a:cubicBezTo>
                    <a:pt x="2417" y="6182"/>
                    <a:pt x="2429" y="6086"/>
                    <a:pt x="2394" y="6015"/>
                  </a:cubicBezTo>
                  <a:cubicBezTo>
                    <a:pt x="1334" y="4229"/>
                    <a:pt x="620" y="2193"/>
                    <a:pt x="310" y="133"/>
                  </a:cubicBezTo>
                  <a:cubicBezTo>
                    <a:pt x="299" y="57"/>
                    <a:pt x="229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8311857" y="3046075"/>
              <a:ext cx="164321" cy="309766"/>
            </a:xfrm>
            <a:custGeom>
              <a:avLst/>
              <a:gdLst/>
              <a:ahLst/>
              <a:cxnLst/>
              <a:rect l="l" t="t" r="r" b="b"/>
              <a:pathLst>
                <a:path w="3073" h="5793" extrusionOk="0">
                  <a:moveTo>
                    <a:pt x="163" y="0"/>
                  </a:moveTo>
                  <a:cubicBezTo>
                    <a:pt x="149" y="0"/>
                    <a:pt x="134" y="2"/>
                    <a:pt x="120" y="6"/>
                  </a:cubicBezTo>
                  <a:cubicBezTo>
                    <a:pt x="49" y="30"/>
                    <a:pt x="1" y="113"/>
                    <a:pt x="25" y="185"/>
                  </a:cubicBezTo>
                  <a:cubicBezTo>
                    <a:pt x="596" y="2197"/>
                    <a:pt x="1525" y="4066"/>
                    <a:pt x="2787" y="5733"/>
                  </a:cubicBezTo>
                  <a:cubicBezTo>
                    <a:pt x="2811" y="5769"/>
                    <a:pt x="2858" y="5793"/>
                    <a:pt x="2906" y="5793"/>
                  </a:cubicBezTo>
                  <a:cubicBezTo>
                    <a:pt x="2930" y="5793"/>
                    <a:pt x="2966" y="5781"/>
                    <a:pt x="2989" y="5757"/>
                  </a:cubicBezTo>
                  <a:cubicBezTo>
                    <a:pt x="3061" y="5709"/>
                    <a:pt x="3073" y="5614"/>
                    <a:pt x="3025" y="5555"/>
                  </a:cubicBezTo>
                  <a:cubicBezTo>
                    <a:pt x="1787" y="3912"/>
                    <a:pt x="870" y="2078"/>
                    <a:pt x="310" y="113"/>
                  </a:cubicBezTo>
                  <a:cubicBezTo>
                    <a:pt x="291" y="45"/>
                    <a:pt x="23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8422652" y="3197135"/>
              <a:ext cx="135018" cy="238273"/>
            </a:xfrm>
            <a:custGeom>
              <a:avLst/>
              <a:gdLst/>
              <a:ahLst/>
              <a:cxnLst/>
              <a:rect l="l" t="t" r="r" b="b"/>
              <a:pathLst>
                <a:path w="2525" h="4456" extrusionOk="0">
                  <a:moveTo>
                    <a:pt x="179" y="1"/>
                  </a:moveTo>
                  <a:cubicBezTo>
                    <a:pt x="159" y="1"/>
                    <a:pt x="139" y="5"/>
                    <a:pt x="120" y="15"/>
                  </a:cubicBezTo>
                  <a:cubicBezTo>
                    <a:pt x="36" y="39"/>
                    <a:pt x="1" y="134"/>
                    <a:pt x="36" y="205"/>
                  </a:cubicBezTo>
                  <a:cubicBezTo>
                    <a:pt x="632" y="1658"/>
                    <a:pt x="1382" y="3075"/>
                    <a:pt x="2227" y="4396"/>
                  </a:cubicBezTo>
                  <a:cubicBezTo>
                    <a:pt x="2263" y="4432"/>
                    <a:pt x="2310" y="4456"/>
                    <a:pt x="2358" y="4456"/>
                  </a:cubicBezTo>
                  <a:cubicBezTo>
                    <a:pt x="2382" y="4456"/>
                    <a:pt x="2418" y="4456"/>
                    <a:pt x="2441" y="4432"/>
                  </a:cubicBezTo>
                  <a:cubicBezTo>
                    <a:pt x="2501" y="4396"/>
                    <a:pt x="2525" y="4301"/>
                    <a:pt x="2477" y="4230"/>
                  </a:cubicBezTo>
                  <a:cubicBezTo>
                    <a:pt x="1632" y="2920"/>
                    <a:pt x="905" y="1527"/>
                    <a:pt x="310" y="86"/>
                  </a:cubicBezTo>
                  <a:cubicBezTo>
                    <a:pt x="284" y="34"/>
                    <a:pt x="23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8123420" y="2528141"/>
              <a:ext cx="19143" cy="68177"/>
            </a:xfrm>
            <a:custGeom>
              <a:avLst/>
              <a:gdLst/>
              <a:ahLst/>
              <a:cxnLst/>
              <a:rect l="l" t="t" r="r" b="b"/>
              <a:pathLst>
                <a:path w="358" h="1275" extrusionOk="0">
                  <a:moveTo>
                    <a:pt x="215" y="1"/>
                  </a:moveTo>
                  <a:cubicBezTo>
                    <a:pt x="132" y="1"/>
                    <a:pt x="60" y="60"/>
                    <a:pt x="60" y="143"/>
                  </a:cubicBezTo>
                  <a:lnTo>
                    <a:pt x="13" y="1120"/>
                  </a:lnTo>
                  <a:cubicBezTo>
                    <a:pt x="1" y="1203"/>
                    <a:pt x="72" y="1275"/>
                    <a:pt x="155" y="1275"/>
                  </a:cubicBezTo>
                  <a:cubicBezTo>
                    <a:pt x="239" y="1275"/>
                    <a:pt x="298" y="1215"/>
                    <a:pt x="310" y="1132"/>
                  </a:cubicBezTo>
                  <a:lnTo>
                    <a:pt x="358" y="155"/>
                  </a:lnTo>
                  <a:cubicBezTo>
                    <a:pt x="358" y="84"/>
                    <a:pt x="298" y="1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8967644" y="2626102"/>
              <a:ext cx="39516" cy="180309"/>
            </a:xfrm>
            <a:custGeom>
              <a:avLst/>
              <a:gdLst/>
              <a:ahLst/>
              <a:cxnLst/>
              <a:rect l="l" t="t" r="r" b="b"/>
              <a:pathLst>
                <a:path w="739" h="3372" extrusionOk="0">
                  <a:moveTo>
                    <a:pt x="586" y="1"/>
                  </a:moveTo>
                  <a:cubicBezTo>
                    <a:pt x="512" y="1"/>
                    <a:pt x="452" y="57"/>
                    <a:pt x="441" y="133"/>
                  </a:cubicBezTo>
                  <a:lnTo>
                    <a:pt x="12" y="3193"/>
                  </a:lnTo>
                  <a:cubicBezTo>
                    <a:pt x="0" y="3276"/>
                    <a:pt x="48" y="3348"/>
                    <a:pt x="131" y="3360"/>
                  </a:cubicBezTo>
                  <a:cubicBezTo>
                    <a:pt x="143" y="3372"/>
                    <a:pt x="143" y="3372"/>
                    <a:pt x="155" y="3372"/>
                  </a:cubicBezTo>
                  <a:cubicBezTo>
                    <a:pt x="227" y="3372"/>
                    <a:pt x="298" y="3312"/>
                    <a:pt x="298" y="3241"/>
                  </a:cubicBezTo>
                  <a:lnTo>
                    <a:pt x="727" y="169"/>
                  </a:lnTo>
                  <a:cubicBezTo>
                    <a:pt x="739" y="85"/>
                    <a:pt x="691" y="14"/>
                    <a:pt x="608" y="2"/>
                  </a:cubicBezTo>
                  <a:cubicBezTo>
                    <a:pt x="600" y="1"/>
                    <a:pt x="593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9016036" y="2621022"/>
              <a:ext cx="39516" cy="133200"/>
            </a:xfrm>
            <a:custGeom>
              <a:avLst/>
              <a:gdLst/>
              <a:ahLst/>
              <a:cxnLst/>
              <a:rect l="l" t="t" r="r" b="b"/>
              <a:pathLst>
                <a:path w="739" h="2491" extrusionOk="0">
                  <a:moveTo>
                    <a:pt x="582" y="0"/>
                  </a:moveTo>
                  <a:cubicBezTo>
                    <a:pt x="508" y="0"/>
                    <a:pt x="440" y="46"/>
                    <a:pt x="429" y="121"/>
                  </a:cubicBezTo>
                  <a:lnTo>
                    <a:pt x="24" y="2312"/>
                  </a:lnTo>
                  <a:cubicBezTo>
                    <a:pt x="0" y="2395"/>
                    <a:pt x="60" y="2478"/>
                    <a:pt x="143" y="2490"/>
                  </a:cubicBezTo>
                  <a:lnTo>
                    <a:pt x="167" y="2490"/>
                  </a:lnTo>
                  <a:cubicBezTo>
                    <a:pt x="238" y="2490"/>
                    <a:pt x="298" y="2443"/>
                    <a:pt x="310" y="2371"/>
                  </a:cubicBezTo>
                  <a:lnTo>
                    <a:pt x="727" y="180"/>
                  </a:lnTo>
                  <a:cubicBezTo>
                    <a:pt x="738" y="97"/>
                    <a:pt x="679" y="14"/>
                    <a:pt x="607" y="2"/>
                  </a:cubicBezTo>
                  <a:cubicBezTo>
                    <a:pt x="599" y="1"/>
                    <a:pt x="590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9059937" y="2621022"/>
              <a:ext cx="29356" cy="71439"/>
            </a:xfrm>
            <a:custGeom>
              <a:avLst/>
              <a:gdLst/>
              <a:ahLst/>
              <a:cxnLst/>
              <a:rect l="l" t="t" r="r" b="b"/>
              <a:pathLst>
                <a:path w="549" h="1336" extrusionOk="0">
                  <a:moveTo>
                    <a:pt x="392" y="0"/>
                  </a:moveTo>
                  <a:cubicBezTo>
                    <a:pt x="318" y="0"/>
                    <a:pt x="250" y="46"/>
                    <a:pt x="239" y="121"/>
                  </a:cubicBezTo>
                  <a:lnTo>
                    <a:pt x="13" y="1157"/>
                  </a:lnTo>
                  <a:cubicBezTo>
                    <a:pt x="1" y="1240"/>
                    <a:pt x="48" y="1323"/>
                    <a:pt x="132" y="1335"/>
                  </a:cubicBezTo>
                  <a:lnTo>
                    <a:pt x="156" y="1335"/>
                  </a:lnTo>
                  <a:cubicBezTo>
                    <a:pt x="227" y="1335"/>
                    <a:pt x="287" y="1288"/>
                    <a:pt x="310" y="1216"/>
                  </a:cubicBezTo>
                  <a:lnTo>
                    <a:pt x="525" y="180"/>
                  </a:lnTo>
                  <a:cubicBezTo>
                    <a:pt x="548" y="97"/>
                    <a:pt x="501" y="26"/>
                    <a:pt x="417" y="2"/>
                  </a:cubicBezTo>
                  <a:cubicBezTo>
                    <a:pt x="409" y="1"/>
                    <a:pt x="400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7166530" y="1037114"/>
              <a:ext cx="1986450" cy="3153380"/>
            </a:xfrm>
            <a:custGeom>
              <a:avLst/>
              <a:gdLst/>
              <a:ahLst/>
              <a:cxnLst/>
              <a:rect l="l" t="t" r="r" b="b"/>
              <a:pathLst>
                <a:path w="37149" h="58972" extrusionOk="0">
                  <a:moveTo>
                    <a:pt x="36958" y="0"/>
                  </a:moveTo>
                  <a:cubicBezTo>
                    <a:pt x="32540" y="0"/>
                    <a:pt x="27992" y="1881"/>
                    <a:pt x="23087" y="5739"/>
                  </a:cubicBezTo>
                  <a:cubicBezTo>
                    <a:pt x="21789" y="6763"/>
                    <a:pt x="20515" y="7846"/>
                    <a:pt x="19289" y="8906"/>
                  </a:cubicBezTo>
                  <a:cubicBezTo>
                    <a:pt x="16705" y="11109"/>
                    <a:pt x="14026" y="13395"/>
                    <a:pt x="11050" y="15109"/>
                  </a:cubicBezTo>
                  <a:cubicBezTo>
                    <a:pt x="10228" y="15585"/>
                    <a:pt x="9359" y="16026"/>
                    <a:pt x="8525" y="16443"/>
                  </a:cubicBezTo>
                  <a:cubicBezTo>
                    <a:pt x="6990" y="17229"/>
                    <a:pt x="5406" y="18026"/>
                    <a:pt x="4001" y="19074"/>
                  </a:cubicBezTo>
                  <a:cubicBezTo>
                    <a:pt x="1453" y="20991"/>
                    <a:pt x="1" y="23479"/>
                    <a:pt x="36" y="25908"/>
                  </a:cubicBezTo>
                  <a:cubicBezTo>
                    <a:pt x="36" y="25968"/>
                    <a:pt x="60" y="26015"/>
                    <a:pt x="108" y="26039"/>
                  </a:cubicBezTo>
                  <a:cubicBezTo>
                    <a:pt x="132" y="26051"/>
                    <a:pt x="155" y="26057"/>
                    <a:pt x="179" y="26057"/>
                  </a:cubicBezTo>
                  <a:cubicBezTo>
                    <a:pt x="203" y="26057"/>
                    <a:pt x="227" y="26051"/>
                    <a:pt x="251" y="26039"/>
                  </a:cubicBezTo>
                  <a:cubicBezTo>
                    <a:pt x="718" y="25785"/>
                    <a:pt x="1232" y="25657"/>
                    <a:pt x="1810" y="25657"/>
                  </a:cubicBezTo>
                  <a:cubicBezTo>
                    <a:pt x="2558" y="25657"/>
                    <a:pt x="3412" y="25871"/>
                    <a:pt x="4406" y="26301"/>
                  </a:cubicBezTo>
                  <a:cubicBezTo>
                    <a:pt x="4942" y="26527"/>
                    <a:pt x="5477" y="26813"/>
                    <a:pt x="6001" y="27075"/>
                  </a:cubicBezTo>
                  <a:cubicBezTo>
                    <a:pt x="6811" y="27504"/>
                    <a:pt x="7656" y="27944"/>
                    <a:pt x="8549" y="28218"/>
                  </a:cubicBezTo>
                  <a:cubicBezTo>
                    <a:pt x="9227" y="28422"/>
                    <a:pt x="9932" y="28520"/>
                    <a:pt x="10638" y="28520"/>
                  </a:cubicBezTo>
                  <a:cubicBezTo>
                    <a:pt x="12892" y="28520"/>
                    <a:pt x="15156" y="27518"/>
                    <a:pt x="16598" y="25777"/>
                  </a:cubicBezTo>
                  <a:lnTo>
                    <a:pt x="16598" y="25777"/>
                  </a:lnTo>
                  <a:cubicBezTo>
                    <a:pt x="16431" y="35695"/>
                    <a:pt x="17265" y="37493"/>
                    <a:pt x="24623" y="44018"/>
                  </a:cubicBezTo>
                  <a:cubicBezTo>
                    <a:pt x="26909" y="46042"/>
                    <a:pt x="27837" y="48816"/>
                    <a:pt x="28599" y="51483"/>
                  </a:cubicBezTo>
                  <a:lnTo>
                    <a:pt x="28635" y="51614"/>
                  </a:lnTo>
                  <a:cubicBezTo>
                    <a:pt x="29219" y="53638"/>
                    <a:pt x="30290" y="57400"/>
                    <a:pt x="32838" y="58591"/>
                  </a:cubicBezTo>
                  <a:cubicBezTo>
                    <a:pt x="33386" y="58841"/>
                    <a:pt x="33957" y="58972"/>
                    <a:pt x="34576" y="58972"/>
                  </a:cubicBezTo>
                  <a:cubicBezTo>
                    <a:pt x="35350" y="58972"/>
                    <a:pt x="36172" y="58781"/>
                    <a:pt x="37041" y="58388"/>
                  </a:cubicBezTo>
                  <a:cubicBezTo>
                    <a:pt x="37112" y="58365"/>
                    <a:pt x="37148" y="58269"/>
                    <a:pt x="37112" y="58198"/>
                  </a:cubicBezTo>
                  <a:cubicBezTo>
                    <a:pt x="37085" y="58135"/>
                    <a:pt x="37031" y="58106"/>
                    <a:pt x="36975" y="58106"/>
                  </a:cubicBezTo>
                  <a:cubicBezTo>
                    <a:pt x="36957" y="58106"/>
                    <a:pt x="36939" y="58109"/>
                    <a:pt x="36922" y="58114"/>
                  </a:cubicBezTo>
                  <a:cubicBezTo>
                    <a:pt x="36082" y="58488"/>
                    <a:pt x="35294" y="58675"/>
                    <a:pt x="34567" y="58675"/>
                  </a:cubicBezTo>
                  <a:cubicBezTo>
                    <a:pt x="33995" y="58675"/>
                    <a:pt x="33461" y="58559"/>
                    <a:pt x="32969" y="58329"/>
                  </a:cubicBezTo>
                  <a:cubicBezTo>
                    <a:pt x="30540" y="57186"/>
                    <a:pt x="29492" y="53507"/>
                    <a:pt x="28921" y="51530"/>
                  </a:cubicBezTo>
                  <a:lnTo>
                    <a:pt x="28885" y="51399"/>
                  </a:lnTo>
                  <a:cubicBezTo>
                    <a:pt x="28147" y="48816"/>
                    <a:pt x="27159" y="45875"/>
                    <a:pt x="24813" y="43791"/>
                  </a:cubicBezTo>
                  <a:cubicBezTo>
                    <a:pt x="17443" y="37255"/>
                    <a:pt x="16705" y="35528"/>
                    <a:pt x="16907" y="25337"/>
                  </a:cubicBezTo>
                  <a:cubicBezTo>
                    <a:pt x="16907" y="25277"/>
                    <a:pt x="16860" y="25218"/>
                    <a:pt x="16800" y="25194"/>
                  </a:cubicBezTo>
                  <a:cubicBezTo>
                    <a:pt x="16785" y="25188"/>
                    <a:pt x="16769" y="25185"/>
                    <a:pt x="16753" y="25185"/>
                  </a:cubicBezTo>
                  <a:cubicBezTo>
                    <a:pt x="16706" y="25185"/>
                    <a:pt x="16660" y="25209"/>
                    <a:pt x="16634" y="25253"/>
                  </a:cubicBezTo>
                  <a:cubicBezTo>
                    <a:pt x="15270" y="27123"/>
                    <a:pt x="12945" y="28223"/>
                    <a:pt x="10634" y="28223"/>
                  </a:cubicBezTo>
                  <a:cubicBezTo>
                    <a:pt x="9958" y="28223"/>
                    <a:pt x="9282" y="28129"/>
                    <a:pt x="8633" y="27932"/>
                  </a:cubicBezTo>
                  <a:cubicBezTo>
                    <a:pt x="7763" y="27658"/>
                    <a:pt x="6942" y="27230"/>
                    <a:pt x="6132" y="26813"/>
                  </a:cubicBezTo>
                  <a:cubicBezTo>
                    <a:pt x="5620" y="26539"/>
                    <a:pt x="5073" y="26253"/>
                    <a:pt x="4525" y="26027"/>
                  </a:cubicBezTo>
                  <a:cubicBezTo>
                    <a:pt x="3787" y="25710"/>
                    <a:pt x="2821" y="25366"/>
                    <a:pt x="1825" y="25366"/>
                  </a:cubicBezTo>
                  <a:cubicBezTo>
                    <a:pt x="1327" y="25366"/>
                    <a:pt x="822" y="25452"/>
                    <a:pt x="334" y="25670"/>
                  </a:cubicBezTo>
                  <a:cubicBezTo>
                    <a:pt x="393" y="23408"/>
                    <a:pt x="1787" y="21098"/>
                    <a:pt x="4180" y="19312"/>
                  </a:cubicBezTo>
                  <a:cubicBezTo>
                    <a:pt x="5573" y="18276"/>
                    <a:pt x="7144" y="17479"/>
                    <a:pt x="8656" y="16705"/>
                  </a:cubicBezTo>
                  <a:cubicBezTo>
                    <a:pt x="9502" y="16288"/>
                    <a:pt x="10359" y="15847"/>
                    <a:pt x="11192" y="15371"/>
                  </a:cubicBezTo>
                  <a:cubicBezTo>
                    <a:pt x="14205" y="13645"/>
                    <a:pt x="16884" y="11347"/>
                    <a:pt x="19479" y="9120"/>
                  </a:cubicBezTo>
                  <a:cubicBezTo>
                    <a:pt x="20706" y="8073"/>
                    <a:pt x="21980" y="6989"/>
                    <a:pt x="23265" y="5977"/>
                  </a:cubicBezTo>
                  <a:cubicBezTo>
                    <a:pt x="28135" y="2155"/>
                    <a:pt x="32600" y="298"/>
                    <a:pt x="36958" y="298"/>
                  </a:cubicBezTo>
                  <a:lnTo>
                    <a:pt x="36981" y="298"/>
                  </a:lnTo>
                  <a:cubicBezTo>
                    <a:pt x="37053" y="298"/>
                    <a:pt x="37124" y="226"/>
                    <a:pt x="37124" y="155"/>
                  </a:cubicBezTo>
                  <a:cubicBezTo>
                    <a:pt x="37124" y="72"/>
                    <a:pt x="37065" y="0"/>
                    <a:pt x="36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7186903" y="2081699"/>
              <a:ext cx="916198" cy="329979"/>
            </a:xfrm>
            <a:custGeom>
              <a:avLst/>
              <a:gdLst/>
              <a:ahLst/>
              <a:cxnLst/>
              <a:rect l="l" t="t" r="r" b="b"/>
              <a:pathLst>
                <a:path w="17134" h="6171" extrusionOk="0">
                  <a:moveTo>
                    <a:pt x="16979" y="0"/>
                  </a:moveTo>
                  <a:cubicBezTo>
                    <a:pt x="16949" y="0"/>
                    <a:pt x="16919" y="9"/>
                    <a:pt x="16896" y="27"/>
                  </a:cubicBezTo>
                  <a:cubicBezTo>
                    <a:pt x="15122" y="1277"/>
                    <a:pt x="12847" y="1551"/>
                    <a:pt x="11050" y="1634"/>
                  </a:cubicBezTo>
                  <a:cubicBezTo>
                    <a:pt x="10561" y="1658"/>
                    <a:pt x="10049" y="1670"/>
                    <a:pt x="9561" y="1682"/>
                  </a:cubicBezTo>
                  <a:cubicBezTo>
                    <a:pt x="8002" y="1730"/>
                    <a:pt x="6382" y="1777"/>
                    <a:pt x="4835" y="2170"/>
                  </a:cubicBezTo>
                  <a:cubicBezTo>
                    <a:pt x="2489" y="2766"/>
                    <a:pt x="691" y="4182"/>
                    <a:pt x="36" y="5968"/>
                  </a:cubicBezTo>
                  <a:cubicBezTo>
                    <a:pt x="1" y="6040"/>
                    <a:pt x="36" y="6123"/>
                    <a:pt x="120" y="6159"/>
                  </a:cubicBezTo>
                  <a:cubicBezTo>
                    <a:pt x="132" y="6159"/>
                    <a:pt x="155" y="6171"/>
                    <a:pt x="167" y="6171"/>
                  </a:cubicBezTo>
                  <a:cubicBezTo>
                    <a:pt x="227" y="6171"/>
                    <a:pt x="286" y="6123"/>
                    <a:pt x="310" y="6064"/>
                  </a:cubicBezTo>
                  <a:cubicBezTo>
                    <a:pt x="929" y="4373"/>
                    <a:pt x="2656" y="3028"/>
                    <a:pt x="4906" y="2456"/>
                  </a:cubicBezTo>
                  <a:cubicBezTo>
                    <a:pt x="6418" y="2063"/>
                    <a:pt x="8025" y="2027"/>
                    <a:pt x="9573" y="1980"/>
                  </a:cubicBezTo>
                  <a:cubicBezTo>
                    <a:pt x="10061" y="1968"/>
                    <a:pt x="10573" y="1956"/>
                    <a:pt x="11073" y="1932"/>
                  </a:cubicBezTo>
                  <a:cubicBezTo>
                    <a:pt x="12800" y="1849"/>
                    <a:pt x="14979" y="1599"/>
                    <a:pt x="16765" y="480"/>
                  </a:cubicBezTo>
                  <a:lnTo>
                    <a:pt x="16765" y="480"/>
                  </a:lnTo>
                  <a:cubicBezTo>
                    <a:pt x="16384" y="2325"/>
                    <a:pt x="16300" y="4159"/>
                    <a:pt x="16229" y="5802"/>
                  </a:cubicBezTo>
                  <a:cubicBezTo>
                    <a:pt x="16217" y="5873"/>
                    <a:pt x="16288" y="5945"/>
                    <a:pt x="16372" y="5956"/>
                  </a:cubicBezTo>
                  <a:cubicBezTo>
                    <a:pt x="16455" y="5956"/>
                    <a:pt x="16515" y="5897"/>
                    <a:pt x="16526" y="5814"/>
                  </a:cubicBezTo>
                  <a:cubicBezTo>
                    <a:pt x="16598" y="4087"/>
                    <a:pt x="16693" y="2123"/>
                    <a:pt x="17122" y="182"/>
                  </a:cubicBezTo>
                  <a:cubicBezTo>
                    <a:pt x="17134" y="122"/>
                    <a:pt x="17110" y="63"/>
                    <a:pt x="17062" y="27"/>
                  </a:cubicBezTo>
                  <a:cubicBezTo>
                    <a:pt x="17038" y="9"/>
                    <a:pt x="17009" y="0"/>
                    <a:pt x="16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8310627" y="2268371"/>
              <a:ext cx="841711" cy="1361891"/>
            </a:xfrm>
            <a:custGeom>
              <a:avLst/>
              <a:gdLst/>
              <a:ahLst/>
              <a:cxnLst/>
              <a:rect l="l" t="t" r="r" b="b"/>
              <a:pathLst>
                <a:path w="15741" h="2546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39"/>
                    <a:pt x="72" y="299"/>
                    <a:pt x="155" y="299"/>
                  </a:cubicBezTo>
                  <a:cubicBezTo>
                    <a:pt x="4477" y="299"/>
                    <a:pt x="7144" y="3644"/>
                    <a:pt x="8311" y="10514"/>
                  </a:cubicBezTo>
                  <a:cubicBezTo>
                    <a:pt x="8668" y="12574"/>
                    <a:pt x="8799" y="14705"/>
                    <a:pt x="8942" y="16765"/>
                  </a:cubicBezTo>
                  <a:cubicBezTo>
                    <a:pt x="8966" y="17193"/>
                    <a:pt x="8989" y="17622"/>
                    <a:pt x="9025" y="18051"/>
                  </a:cubicBezTo>
                  <a:cubicBezTo>
                    <a:pt x="9335" y="22551"/>
                    <a:pt x="13121" y="25456"/>
                    <a:pt x="15585" y="25468"/>
                  </a:cubicBezTo>
                  <a:cubicBezTo>
                    <a:pt x="15669" y="25468"/>
                    <a:pt x="15728" y="25409"/>
                    <a:pt x="15740" y="25325"/>
                  </a:cubicBezTo>
                  <a:cubicBezTo>
                    <a:pt x="15740" y="25242"/>
                    <a:pt x="15669" y="25171"/>
                    <a:pt x="15585" y="25171"/>
                  </a:cubicBezTo>
                  <a:cubicBezTo>
                    <a:pt x="13228" y="25159"/>
                    <a:pt x="9620" y="22361"/>
                    <a:pt x="9323" y="18027"/>
                  </a:cubicBezTo>
                  <a:cubicBezTo>
                    <a:pt x="9287" y="17598"/>
                    <a:pt x="9263" y="17170"/>
                    <a:pt x="9239" y="16741"/>
                  </a:cubicBezTo>
                  <a:cubicBezTo>
                    <a:pt x="9096" y="14681"/>
                    <a:pt x="8966" y="12538"/>
                    <a:pt x="8608" y="10466"/>
                  </a:cubicBezTo>
                  <a:cubicBezTo>
                    <a:pt x="8108" y="7561"/>
                    <a:pt x="7382" y="5335"/>
                    <a:pt x="6370" y="3680"/>
                  </a:cubicBezTo>
                  <a:cubicBezTo>
                    <a:pt x="4894" y="1239"/>
                    <a:pt x="279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5996979" y="589495"/>
              <a:ext cx="2993604" cy="3222199"/>
            </a:xfrm>
            <a:custGeom>
              <a:avLst/>
              <a:gdLst/>
              <a:ahLst/>
              <a:cxnLst/>
              <a:rect l="l" t="t" r="r" b="b"/>
              <a:pathLst>
                <a:path w="55984" h="60259" extrusionOk="0">
                  <a:moveTo>
                    <a:pt x="32893" y="1"/>
                  </a:moveTo>
                  <a:cubicBezTo>
                    <a:pt x="30007" y="1"/>
                    <a:pt x="27075" y="411"/>
                    <a:pt x="24170" y="1216"/>
                  </a:cubicBezTo>
                  <a:cubicBezTo>
                    <a:pt x="20980" y="2144"/>
                    <a:pt x="18003" y="3525"/>
                    <a:pt x="15324" y="5311"/>
                  </a:cubicBezTo>
                  <a:cubicBezTo>
                    <a:pt x="10121" y="8764"/>
                    <a:pt x="5990" y="13574"/>
                    <a:pt x="3418" y="19206"/>
                  </a:cubicBezTo>
                  <a:cubicBezTo>
                    <a:pt x="1001" y="24457"/>
                    <a:pt x="1" y="30374"/>
                    <a:pt x="501" y="36315"/>
                  </a:cubicBezTo>
                  <a:cubicBezTo>
                    <a:pt x="727" y="39065"/>
                    <a:pt x="1334" y="41852"/>
                    <a:pt x="2287" y="44602"/>
                  </a:cubicBezTo>
                  <a:cubicBezTo>
                    <a:pt x="2453" y="45066"/>
                    <a:pt x="2644" y="45531"/>
                    <a:pt x="2823" y="45983"/>
                  </a:cubicBezTo>
                  <a:cubicBezTo>
                    <a:pt x="2906" y="46173"/>
                    <a:pt x="2989" y="46376"/>
                    <a:pt x="3061" y="46578"/>
                  </a:cubicBezTo>
                  <a:cubicBezTo>
                    <a:pt x="3406" y="47352"/>
                    <a:pt x="3716" y="47983"/>
                    <a:pt x="4013" y="48543"/>
                  </a:cubicBezTo>
                  <a:cubicBezTo>
                    <a:pt x="4692" y="49817"/>
                    <a:pt x="5490" y="51043"/>
                    <a:pt x="6371" y="52186"/>
                  </a:cubicBezTo>
                  <a:cubicBezTo>
                    <a:pt x="8204" y="54567"/>
                    <a:pt x="10395" y="56508"/>
                    <a:pt x="12883" y="57925"/>
                  </a:cubicBezTo>
                  <a:cubicBezTo>
                    <a:pt x="14229" y="58699"/>
                    <a:pt x="15598" y="59282"/>
                    <a:pt x="16967" y="59651"/>
                  </a:cubicBezTo>
                  <a:cubicBezTo>
                    <a:pt x="18348" y="60056"/>
                    <a:pt x="19801" y="60259"/>
                    <a:pt x="21277" y="60259"/>
                  </a:cubicBezTo>
                  <a:lnTo>
                    <a:pt x="21396" y="60259"/>
                  </a:lnTo>
                  <a:cubicBezTo>
                    <a:pt x="24444" y="60223"/>
                    <a:pt x="27302" y="59377"/>
                    <a:pt x="29671" y="57806"/>
                  </a:cubicBezTo>
                  <a:cubicBezTo>
                    <a:pt x="30909" y="56984"/>
                    <a:pt x="31993" y="55937"/>
                    <a:pt x="32814" y="54782"/>
                  </a:cubicBezTo>
                  <a:cubicBezTo>
                    <a:pt x="33600" y="53698"/>
                    <a:pt x="34196" y="52460"/>
                    <a:pt x="34648" y="50996"/>
                  </a:cubicBezTo>
                  <a:cubicBezTo>
                    <a:pt x="35053" y="49602"/>
                    <a:pt x="35219" y="48233"/>
                    <a:pt x="35148" y="46912"/>
                  </a:cubicBezTo>
                  <a:cubicBezTo>
                    <a:pt x="35089" y="46185"/>
                    <a:pt x="34969" y="45483"/>
                    <a:pt x="34779" y="44828"/>
                  </a:cubicBezTo>
                  <a:cubicBezTo>
                    <a:pt x="34565" y="44185"/>
                    <a:pt x="34255" y="43506"/>
                    <a:pt x="33898" y="42935"/>
                  </a:cubicBezTo>
                  <a:cubicBezTo>
                    <a:pt x="33053" y="41578"/>
                    <a:pt x="32052" y="40637"/>
                    <a:pt x="30909" y="40137"/>
                  </a:cubicBezTo>
                  <a:cubicBezTo>
                    <a:pt x="30314" y="39882"/>
                    <a:pt x="29681" y="39750"/>
                    <a:pt x="29061" y="39750"/>
                  </a:cubicBezTo>
                  <a:cubicBezTo>
                    <a:pt x="28987" y="39750"/>
                    <a:pt x="28912" y="39752"/>
                    <a:pt x="28838" y="39756"/>
                  </a:cubicBezTo>
                  <a:cubicBezTo>
                    <a:pt x="28231" y="39792"/>
                    <a:pt x="27611" y="39947"/>
                    <a:pt x="26921" y="40220"/>
                  </a:cubicBezTo>
                  <a:cubicBezTo>
                    <a:pt x="26695" y="40316"/>
                    <a:pt x="26564" y="40554"/>
                    <a:pt x="26611" y="40804"/>
                  </a:cubicBezTo>
                  <a:cubicBezTo>
                    <a:pt x="26662" y="41037"/>
                    <a:pt x="26867" y="41201"/>
                    <a:pt x="27103" y="41201"/>
                  </a:cubicBezTo>
                  <a:cubicBezTo>
                    <a:pt x="27145" y="41201"/>
                    <a:pt x="27188" y="41195"/>
                    <a:pt x="27230" y="41185"/>
                  </a:cubicBezTo>
                  <a:cubicBezTo>
                    <a:pt x="27580" y="41112"/>
                    <a:pt x="27918" y="41076"/>
                    <a:pt x="28240" y="41076"/>
                  </a:cubicBezTo>
                  <a:cubicBezTo>
                    <a:pt x="28971" y="41076"/>
                    <a:pt x="29616" y="41262"/>
                    <a:pt x="30112" y="41625"/>
                  </a:cubicBezTo>
                  <a:cubicBezTo>
                    <a:pt x="30802" y="42113"/>
                    <a:pt x="31374" y="42911"/>
                    <a:pt x="31790" y="44007"/>
                  </a:cubicBezTo>
                  <a:cubicBezTo>
                    <a:pt x="32636" y="46078"/>
                    <a:pt x="31945" y="48233"/>
                    <a:pt x="31219" y="49674"/>
                  </a:cubicBezTo>
                  <a:cubicBezTo>
                    <a:pt x="30314" y="51448"/>
                    <a:pt x="28933" y="52758"/>
                    <a:pt x="27218" y="53448"/>
                  </a:cubicBezTo>
                  <a:cubicBezTo>
                    <a:pt x="26147" y="53889"/>
                    <a:pt x="24946" y="54117"/>
                    <a:pt x="23724" y="54117"/>
                  </a:cubicBezTo>
                  <a:cubicBezTo>
                    <a:pt x="23099" y="54117"/>
                    <a:pt x="22469" y="54057"/>
                    <a:pt x="21849" y="53936"/>
                  </a:cubicBezTo>
                  <a:cubicBezTo>
                    <a:pt x="20968" y="53770"/>
                    <a:pt x="20134" y="53484"/>
                    <a:pt x="19384" y="53079"/>
                  </a:cubicBezTo>
                  <a:cubicBezTo>
                    <a:pt x="18634" y="52710"/>
                    <a:pt x="17896" y="52198"/>
                    <a:pt x="17182" y="51579"/>
                  </a:cubicBezTo>
                  <a:cubicBezTo>
                    <a:pt x="15848" y="50412"/>
                    <a:pt x="14717" y="48912"/>
                    <a:pt x="13895" y="47245"/>
                  </a:cubicBezTo>
                  <a:cubicBezTo>
                    <a:pt x="13479" y="46412"/>
                    <a:pt x="13133" y="45554"/>
                    <a:pt x="12871" y="44661"/>
                  </a:cubicBezTo>
                  <a:cubicBezTo>
                    <a:pt x="12729" y="44209"/>
                    <a:pt x="12621" y="43733"/>
                    <a:pt x="12526" y="43340"/>
                  </a:cubicBezTo>
                  <a:cubicBezTo>
                    <a:pt x="12490" y="43161"/>
                    <a:pt x="12455" y="42983"/>
                    <a:pt x="12419" y="42804"/>
                  </a:cubicBezTo>
                  <a:cubicBezTo>
                    <a:pt x="12371" y="42518"/>
                    <a:pt x="12312" y="42221"/>
                    <a:pt x="12276" y="41923"/>
                  </a:cubicBezTo>
                  <a:cubicBezTo>
                    <a:pt x="11990" y="39947"/>
                    <a:pt x="11955" y="38018"/>
                    <a:pt x="12169" y="36220"/>
                  </a:cubicBezTo>
                  <a:cubicBezTo>
                    <a:pt x="12574" y="32458"/>
                    <a:pt x="13919" y="28874"/>
                    <a:pt x="15955" y="26123"/>
                  </a:cubicBezTo>
                  <a:cubicBezTo>
                    <a:pt x="17932" y="23409"/>
                    <a:pt x="20670" y="21278"/>
                    <a:pt x="23670" y="20111"/>
                  </a:cubicBezTo>
                  <a:cubicBezTo>
                    <a:pt x="25361" y="19446"/>
                    <a:pt x="27026" y="19117"/>
                    <a:pt x="28702" y="19117"/>
                  </a:cubicBezTo>
                  <a:cubicBezTo>
                    <a:pt x="29846" y="19117"/>
                    <a:pt x="30995" y="19271"/>
                    <a:pt x="32160" y="19575"/>
                  </a:cubicBezTo>
                  <a:cubicBezTo>
                    <a:pt x="33612" y="19944"/>
                    <a:pt x="35053" y="20599"/>
                    <a:pt x="36339" y="21456"/>
                  </a:cubicBezTo>
                  <a:lnTo>
                    <a:pt x="36505" y="21206"/>
                  </a:lnTo>
                  <a:cubicBezTo>
                    <a:pt x="35196" y="20325"/>
                    <a:pt x="33719" y="19658"/>
                    <a:pt x="32231" y="19289"/>
                  </a:cubicBezTo>
                  <a:cubicBezTo>
                    <a:pt x="31041" y="18975"/>
                    <a:pt x="29867" y="18818"/>
                    <a:pt x="28697" y="18818"/>
                  </a:cubicBezTo>
                  <a:cubicBezTo>
                    <a:pt x="26988" y="18818"/>
                    <a:pt x="25288" y="19153"/>
                    <a:pt x="23563" y="19825"/>
                  </a:cubicBezTo>
                  <a:cubicBezTo>
                    <a:pt x="20515" y="21016"/>
                    <a:pt x="17717" y="23194"/>
                    <a:pt x="15717" y="25945"/>
                  </a:cubicBezTo>
                  <a:cubicBezTo>
                    <a:pt x="13645" y="28743"/>
                    <a:pt x="12288" y="32374"/>
                    <a:pt x="11871" y="36184"/>
                  </a:cubicBezTo>
                  <a:cubicBezTo>
                    <a:pt x="11657" y="38018"/>
                    <a:pt x="11693" y="39958"/>
                    <a:pt x="11978" y="41959"/>
                  </a:cubicBezTo>
                  <a:cubicBezTo>
                    <a:pt x="12014" y="42268"/>
                    <a:pt x="12074" y="42566"/>
                    <a:pt x="12133" y="42864"/>
                  </a:cubicBezTo>
                  <a:cubicBezTo>
                    <a:pt x="12169" y="43042"/>
                    <a:pt x="12205" y="43221"/>
                    <a:pt x="12240" y="43399"/>
                  </a:cubicBezTo>
                  <a:cubicBezTo>
                    <a:pt x="12336" y="43816"/>
                    <a:pt x="12443" y="44280"/>
                    <a:pt x="12586" y="44757"/>
                  </a:cubicBezTo>
                  <a:cubicBezTo>
                    <a:pt x="12860" y="45650"/>
                    <a:pt x="13205" y="46531"/>
                    <a:pt x="13622" y="47376"/>
                  </a:cubicBezTo>
                  <a:cubicBezTo>
                    <a:pt x="14467" y="49079"/>
                    <a:pt x="15622" y="50615"/>
                    <a:pt x="16991" y="51805"/>
                  </a:cubicBezTo>
                  <a:cubicBezTo>
                    <a:pt x="17717" y="52448"/>
                    <a:pt x="18479" y="52960"/>
                    <a:pt x="19253" y="53353"/>
                  </a:cubicBezTo>
                  <a:cubicBezTo>
                    <a:pt x="20027" y="53758"/>
                    <a:pt x="20884" y="54055"/>
                    <a:pt x="21789" y="54222"/>
                  </a:cubicBezTo>
                  <a:cubicBezTo>
                    <a:pt x="22438" y="54348"/>
                    <a:pt x="23094" y="54410"/>
                    <a:pt x="23744" y="54410"/>
                  </a:cubicBezTo>
                  <a:cubicBezTo>
                    <a:pt x="25000" y="54410"/>
                    <a:pt x="26231" y="54177"/>
                    <a:pt x="27338" y="53722"/>
                  </a:cubicBezTo>
                  <a:cubicBezTo>
                    <a:pt x="29112" y="52996"/>
                    <a:pt x="30552" y="51650"/>
                    <a:pt x="31481" y="49805"/>
                  </a:cubicBezTo>
                  <a:cubicBezTo>
                    <a:pt x="32243" y="48317"/>
                    <a:pt x="32957" y="46066"/>
                    <a:pt x="32064" y="43899"/>
                  </a:cubicBezTo>
                  <a:cubicBezTo>
                    <a:pt x="31636" y="42744"/>
                    <a:pt x="31028" y="41899"/>
                    <a:pt x="30290" y="41387"/>
                  </a:cubicBezTo>
                  <a:cubicBezTo>
                    <a:pt x="29742" y="40988"/>
                    <a:pt x="29037" y="40781"/>
                    <a:pt x="28241" y="40781"/>
                  </a:cubicBezTo>
                  <a:cubicBezTo>
                    <a:pt x="27895" y="40781"/>
                    <a:pt x="27533" y="40820"/>
                    <a:pt x="27159" y="40899"/>
                  </a:cubicBezTo>
                  <a:cubicBezTo>
                    <a:pt x="27143" y="40902"/>
                    <a:pt x="27128" y="40904"/>
                    <a:pt x="27113" y="40904"/>
                  </a:cubicBezTo>
                  <a:cubicBezTo>
                    <a:pt x="27013" y="40904"/>
                    <a:pt x="26930" y="40837"/>
                    <a:pt x="26909" y="40744"/>
                  </a:cubicBezTo>
                  <a:cubicBezTo>
                    <a:pt x="26885" y="40637"/>
                    <a:pt x="26945" y="40542"/>
                    <a:pt x="27040" y="40494"/>
                  </a:cubicBezTo>
                  <a:cubicBezTo>
                    <a:pt x="27695" y="40232"/>
                    <a:pt x="28290" y="40089"/>
                    <a:pt x="28862" y="40054"/>
                  </a:cubicBezTo>
                  <a:cubicBezTo>
                    <a:pt x="28936" y="40050"/>
                    <a:pt x="29010" y="40047"/>
                    <a:pt x="29085" y="40047"/>
                  </a:cubicBezTo>
                  <a:cubicBezTo>
                    <a:pt x="29658" y="40047"/>
                    <a:pt x="30244" y="40169"/>
                    <a:pt x="30802" y="40411"/>
                  </a:cubicBezTo>
                  <a:cubicBezTo>
                    <a:pt x="31886" y="40887"/>
                    <a:pt x="32838" y="41792"/>
                    <a:pt x="33648" y="43102"/>
                  </a:cubicBezTo>
                  <a:cubicBezTo>
                    <a:pt x="34005" y="43649"/>
                    <a:pt x="34303" y="44292"/>
                    <a:pt x="34493" y="44923"/>
                  </a:cubicBezTo>
                  <a:cubicBezTo>
                    <a:pt x="34684" y="45554"/>
                    <a:pt x="34803" y="46233"/>
                    <a:pt x="34850" y="46935"/>
                  </a:cubicBezTo>
                  <a:cubicBezTo>
                    <a:pt x="34934" y="48209"/>
                    <a:pt x="34767" y="49555"/>
                    <a:pt x="34374" y="50912"/>
                  </a:cubicBezTo>
                  <a:cubicBezTo>
                    <a:pt x="33934" y="52341"/>
                    <a:pt x="33350" y="53555"/>
                    <a:pt x="32588" y="54603"/>
                  </a:cubicBezTo>
                  <a:cubicBezTo>
                    <a:pt x="31779" y="55734"/>
                    <a:pt x="30719" y="56758"/>
                    <a:pt x="29516" y="57556"/>
                  </a:cubicBezTo>
                  <a:cubicBezTo>
                    <a:pt x="27195" y="59104"/>
                    <a:pt x="24385" y="59925"/>
                    <a:pt x="21408" y="59961"/>
                  </a:cubicBezTo>
                  <a:cubicBezTo>
                    <a:pt x="21367" y="59961"/>
                    <a:pt x="21325" y="59961"/>
                    <a:pt x="21284" y="59961"/>
                  </a:cubicBezTo>
                  <a:cubicBezTo>
                    <a:pt x="19839" y="59961"/>
                    <a:pt x="18416" y="59759"/>
                    <a:pt x="17051" y="59366"/>
                  </a:cubicBezTo>
                  <a:cubicBezTo>
                    <a:pt x="15705" y="58996"/>
                    <a:pt x="14360" y="58425"/>
                    <a:pt x="13038" y="57675"/>
                  </a:cubicBezTo>
                  <a:cubicBezTo>
                    <a:pt x="10585" y="56270"/>
                    <a:pt x="8419" y="54365"/>
                    <a:pt x="6609" y="51996"/>
                  </a:cubicBezTo>
                  <a:cubicBezTo>
                    <a:pt x="5740" y="50876"/>
                    <a:pt x="4954" y="49662"/>
                    <a:pt x="4275" y="48400"/>
                  </a:cubicBezTo>
                  <a:cubicBezTo>
                    <a:pt x="3977" y="47852"/>
                    <a:pt x="3680" y="47233"/>
                    <a:pt x="3346" y="46459"/>
                  </a:cubicBezTo>
                  <a:cubicBezTo>
                    <a:pt x="3263" y="46269"/>
                    <a:pt x="3180" y="46066"/>
                    <a:pt x="3096" y="45876"/>
                  </a:cubicBezTo>
                  <a:cubicBezTo>
                    <a:pt x="2918" y="45423"/>
                    <a:pt x="2727" y="44971"/>
                    <a:pt x="2573" y="44507"/>
                  </a:cubicBezTo>
                  <a:cubicBezTo>
                    <a:pt x="1620" y="41780"/>
                    <a:pt x="1025" y="39018"/>
                    <a:pt x="799" y="36291"/>
                  </a:cubicBezTo>
                  <a:cubicBezTo>
                    <a:pt x="298" y="30410"/>
                    <a:pt x="1299" y="24540"/>
                    <a:pt x="3680" y="19325"/>
                  </a:cubicBezTo>
                  <a:cubicBezTo>
                    <a:pt x="6240" y="13741"/>
                    <a:pt x="10324" y="8978"/>
                    <a:pt x="15491" y="5561"/>
                  </a:cubicBezTo>
                  <a:cubicBezTo>
                    <a:pt x="18146" y="3787"/>
                    <a:pt x="21099" y="2430"/>
                    <a:pt x="24254" y="1501"/>
                  </a:cubicBezTo>
                  <a:cubicBezTo>
                    <a:pt x="27137" y="708"/>
                    <a:pt x="30029" y="299"/>
                    <a:pt x="32890" y="299"/>
                  </a:cubicBezTo>
                  <a:cubicBezTo>
                    <a:pt x="33290" y="299"/>
                    <a:pt x="33689" y="307"/>
                    <a:pt x="34088" y="323"/>
                  </a:cubicBezTo>
                  <a:cubicBezTo>
                    <a:pt x="37529" y="418"/>
                    <a:pt x="49245" y="1335"/>
                    <a:pt x="55758" y="8836"/>
                  </a:cubicBezTo>
                  <a:lnTo>
                    <a:pt x="55984" y="8645"/>
                  </a:lnTo>
                  <a:cubicBezTo>
                    <a:pt x="49388" y="1049"/>
                    <a:pt x="37565" y="120"/>
                    <a:pt x="34100" y="25"/>
                  </a:cubicBezTo>
                  <a:cubicBezTo>
                    <a:pt x="33699" y="9"/>
                    <a:pt x="33297" y="1"/>
                    <a:pt x="32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8401637" y="2288049"/>
              <a:ext cx="327305" cy="373826"/>
            </a:xfrm>
            <a:custGeom>
              <a:avLst/>
              <a:gdLst/>
              <a:ahLst/>
              <a:cxnLst/>
              <a:rect l="l" t="t" r="r" b="b"/>
              <a:pathLst>
                <a:path w="6121" h="6991" extrusionOk="0">
                  <a:moveTo>
                    <a:pt x="221" y="1"/>
                  </a:moveTo>
                  <a:cubicBezTo>
                    <a:pt x="145" y="1"/>
                    <a:pt x="84" y="68"/>
                    <a:pt x="84" y="145"/>
                  </a:cubicBezTo>
                  <a:cubicBezTo>
                    <a:pt x="1" y="1800"/>
                    <a:pt x="572" y="3467"/>
                    <a:pt x="1644" y="4729"/>
                  </a:cubicBezTo>
                  <a:cubicBezTo>
                    <a:pt x="2727" y="5991"/>
                    <a:pt x="4299" y="6812"/>
                    <a:pt x="5942" y="6991"/>
                  </a:cubicBezTo>
                  <a:lnTo>
                    <a:pt x="5966" y="6991"/>
                  </a:lnTo>
                  <a:cubicBezTo>
                    <a:pt x="6037" y="6991"/>
                    <a:pt x="6097" y="6931"/>
                    <a:pt x="6109" y="6860"/>
                  </a:cubicBezTo>
                  <a:cubicBezTo>
                    <a:pt x="6121" y="6777"/>
                    <a:pt x="6061" y="6705"/>
                    <a:pt x="5978" y="6693"/>
                  </a:cubicBezTo>
                  <a:cubicBezTo>
                    <a:pt x="4406" y="6527"/>
                    <a:pt x="2906" y="5741"/>
                    <a:pt x="1870" y="4538"/>
                  </a:cubicBezTo>
                  <a:cubicBezTo>
                    <a:pt x="846" y="3336"/>
                    <a:pt x="298" y="1740"/>
                    <a:pt x="382" y="157"/>
                  </a:cubicBezTo>
                  <a:cubicBezTo>
                    <a:pt x="382" y="73"/>
                    <a:pt x="322" y="2"/>
                    <a:pt x="239" y="2"/>
                  </a:cubicBezTo>
                  <a:cubicBezTo>
                    <a:pt x="233" y="1"/>
                    <a:pt x="227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7256310" y="644893"/>
              <a:ext cx="286559" cy="949351"/>
            </a:xfrm>
            <a:custGeom>
              <a:avLst/>
              <a:gdLst/>
              <a:ahLst/>
              <a:cxnLst/>
              <a:rect l="l" t="t" r="r" b="b"/>
              <a:pathLst>
                <a:path w="5359" h="17754" extrusionOk="0">
                  <a:moveTo>
                    <a:pt x="2244" y="0"/>
                  </a:moveTo>
                  <a:cubicBezTo>
                    <a:pt x="2196" y="0"/>
                    <a:pt x="2150" y="26"/>
                    <a:pt x="2120" y="72"/>
                  </a:cubicBezTo>
                  <a:cubicBezTo>
                    <a:pt x="572" y="2906"/>
                    <a:pt x="0" y="6228"/>
                    <a:pt x="548" y="9419"/>
                  </a:cubicBezTo>
                  <a:cubicBezTo>
                    <a:pt x="1084" y="12598"/>
                    <a:pt x="2703" y="15551"/>
                    <a:pt x="5096" y="17717"/>
                  </a:cubicBezTo>
                  <a:cubicBezTo>
                    <a:pt x="5132" y="17741"/>
                    <a:pt x="5168" y="17753"/>
                    <a:pt x="5203" y="17753"/>
                  </a:cubicBezTo>
                  <a:cubicBezTo>
                    <a:pt x="5239" y="17753"/>
                    <a:pt x="5275" y="17741"/>
                    <a:pt x="5311" y="17706"/>
                  </a:cubicBezTo>
                  <a:cubicBezTo>
                    <a:pt x="5358" y="17646"/>
                    <a:pt x="5358" y="17551"/>
                    <a:pt x="5299" y="17491"/>
                  </a:cubicBezTo>
                  <a:cubicBezTo>
                    <a:pt x="2941" y="15372"/>
                    <a:pt x="1358" y="12491"/>
                    <a:pt x="834" y="9371"/>
                  </a:cubicBezTo>
                  <a:cubicBezTo>
                    <a:pt x="310" y="6240"/>
                    <a:pt x="858" y="3001"/>
                    <a:pt x="2382" y="227"/>
                  </a:cubicBezTo>
                  <a:cubicBezTo>
                    <a:pt x="2429" y="144"/>
                    <a:pt x="2394" y="61"/>
                    <a:pt x="2322" y="25"/>
                  </a:cubicBezTo>
                  <a:cubicBezTo>
                    <a:pt x="2297" y="8"/>
                    <a:pt x="2270" y="0"/>
                    <a:pt x="2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6469409" y="1150315"/>
              <a:ext cx="455907" cy="751396"/>
            </a:xfrm>
            <a:custGeom>
              <a:avLst/>
              <a:gdLst/>
              <a:ahLst/>
              <a:cxnLst/>
              <a:rect l="l" t="t" r="r" b="b"/>
              <a:pathLst>
                <a:path w="8526" h="14052" extrusionOk="0">
                  <a:moveTo>
                    <a:pt x="582" y="1"/>
                  </a:moveTo>
                  <a:cubicBezTo>
                    <a:pt x="510" y="1"/>
                    <a:pt x="451" y="47"/>
                    <a:pt x="441" y="122"/>
                  </a:cubicBezTo>
                  <a:cubicBezTo>
                    <a:pt x="0" y="3015"/>
                    <a:pt x="572" y="6003"/>
                    <a:pt x="2060" y="8527"/>
                  </a:cubicBezTo>
                  <a:cubicBezTo>
                    <a:pt x="3644" y="11230"/>
                    <a:pt x="5739" y="13087"/>
                    <a:pt x="8311" y="14040"/>
                  </a:cubicBezTo>
                  <a:cubicBezTo>
                    <a:pt x="8323" y="14052"/>
                    <a:pt x="8335" y="14052"/>
                    <a:pt x="8358" y="14052"/>
                  </a:cubicBezTo>
                  <a:cubicBezTo>
                    <a:pt x="8418" y="14052"/>
                    <a:pt x="8477" y="14016"/>
                    <a:pt x="8501" y="13957"/>
                  </a:cubicBezTo>
                  <a:cubicBezTo>
                    <a:pt x="8525" y="13873"/>
                    <a:pt x="8489" y="13790"/>
                    <a:pt x="8406" y="13766"/>
                  </a:cubicBezTo>
                  <a:cubicBezTo>
                    <a:pt x="5918" y="12826"/>
                    <a:pt x="3858" y="11016"/>
                    <a:pt x="2310" y="8373"/>
                  </a:cubicBezTo>
                  <a:cubicBezTo>
                    <a:pt x="857" y="5908"/>
                    <a:pt x="298" y="2991"/>
                    <a:pt x="727" y="169"/>
                  </a:cubicBezTo>
                  <a:cubicBezTo>
                    <a:pt x="738" y="86"/>
                    <a:pt x="691" y="14"/>
                    <a:pt x="607" y="3"/>
                  </a:cubicBezTo>
                  <a:cubicBezTo>
                    <a:pt x="599" y="1"/>
                    <a:pt x="59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6019277" y="2420982"/>
              <a:ext cx="611244" cy="184266"/>
            </a:xfrm>
            <a:custGeom>
              <a:avLst/>
              <a:gdLst/>
              <a:ahLst/>
              <a:cxnLst/>
              <a:rect l="l" t="t" r="r" b="b"/>
              <a:pathLst>
                <a:path w="11431" h="3446" extrusionOk="0">
                  <a:moveTo>
                    <a:pt x="167" y="1"/>
                  </a:moveTo>
                  <a:cubicBezTo>
                    <a:pt x="133" y="1"/>
                    <a:pt x="99" y="13"/>
                    <a:pt x="72" y="40"/>
                  </a:cubicBezTo>
                  <a:cubicBezTo>
                    <a:pt x="1" y="100"/>
                    <a:pt x="1" y="195"/>
                    <a:pt x="60" y="254"/>
                  </a:cubicBezTo>
                  <a:cubicBezTo>
                    <a:pt x="1882" y="2314"/>
                    <a:pt x="4668" y="3445"/>
                    <a:pt x="7430" y="3445"/>
                  </a:cubicBezTo>
                  <a:cubicBezTo>
                    <a:pt x="8775" y="3445"/>
                    <a:pt x="10109" y="3183"/>
                    <a:pt x="11323" y="2624"/>
                  </a:cubicBezTo>
                  <a:cubicBezTo>
                    <a:pt x="11395" y="2588"/>
                    <a:pt x="11431" y="2493"/>
                    <a:pt x="11395" y="2421"/>
                  </a:cubicBezTo>
                  <a:cubicBezTo>
                    <a:pt x="11369" y="2369"/>
                    <a:pt x="11317" y="2336"/>
                    <a:pt x="11263" y="2336"/>
                  </a:cubicBezTo>
                  <a:cubicBezTo>
                    <a:pt x="11243" y="2336"/>
                    <a:pt x="11223" y="2340"/>
                    <a:pt x="11204" y="2350"/>
                  </a:cubicBezTo>
                  <a:cubicBezTo>
                    <a:pt x="10026" y="2890"/>
                    <a:pt x="8733" y="3149"/>
                    <a:pt x="7433" y="3149"/>
                  </a:cubicBezTo>
                  <a:cubicBezTo>
                    <a:pt x="4753" y="3149"/>
                    <a:pt x="2046" y="2049"/>
                    <a:pt x="274" y="52"/>
                  </a:cubicBezTo>
                  <a:cubicBezTo>
                    <a:pt x="248" y="19"/>
                    <a:pt x="20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6292415" y="3192590"/>
              <a:ext cx="498524" cy="181700"/>
            </a:xfrm>
            <a:custGeom>
              <a:avLst/>
              <a:gdLst/>
              <a:ahLst/>
              <a:cxnLst/>
              <a:rect l="l" t="t" r="r" b="b"/>
              <a:pathLst>
                <a:path w="9323" h="3398" extrusionOk="0">
                  <a:moveTo>
                    <a:pt x="9159" y="0"/>
                  </a:moveTo>
                  <a:cubicBezTo>
                    <a:pt x="9108" y="0"/>
                    <a:pt x="9058" y="27"/>
                    <a:pt x="9025" y="76"/>
                  </a:cubicBezTo>
                  <a:cubicBezTo>
                    <a:pt x="8180" y="1517"/>
                    <a:pt x="6692" y="2600"/>
                    <a:pt x="5060" y="2957"/>
                  </a:cubicBezTo>
                  <a:cubicBezTo>
                    <a:pt x="4631" y="3055"/>
                    <a:pt x="4189" y="3102"/>
                    <a:pt x="3747" y="3102"/>
                  </a:cubicBezTo>
                  <a:cubicBezTo>
                    <a:pt x="2511" y="3102"/>
                    <a:pt x="1267" y="2730"/>
                    <a:pt x="250" y="2029"/>
                  </a:cubicBezTo>
                  <a:cubicBezTo>
                    <a:pt x="222" y="2010"/>
                    <a:pt x="189" y="2000"/>
                    <a:pt x="158" y="2000"/>
                  </a:cubicBezTo>
                  <a:cubicBezTo>
                    <a:pt x="110" y="2000"/>
                    <a:pt x="65" y="2022"/>
                    <a:pt x="36" y="2064"/>
                  </a:cubicBezTo>
                  <a:cubicBezTo>
                    <a:pt x="0" y="2136"/>
                    <a:pt x="12" y="2231"/>
                    <a:pt x="84" y="2279"/>
                  </a:cubicBezTo>
                  <a:cubicBezTo>
                    <a:pt x="1143" y="3005"/>
                    <a:pt x="2465" y="3398"/>
                    <a:pt x="3763" y="3398"/>
                  </a:cubicBezTo>
                  <a:cubicBezTo>
                    <a:pt x="4227" y="3398"/>
                    <a:pt x="4679" y="3350"/>
                    <a:pt x="5132" y="3255"/>
                  </a:cubicBezTo>
                  <a:cubicBezTo>
                    <a:pt x="6846" y="2874"/>
                    <a:pt x="8394" y="1731"/>
                    <a:pt x="9287" y="219"/>
                  </a:cubicBezTo>
                  <a:cubicBezTo>
                    <a:pt x="9323" y="148"/>
                    <a:pt x="9299" y="64"/>
                    <a:pt x="9228" y="17"/>
                  </a:cubicBezTo>
                  <a:cubicBezTo>
                    <a:pt x="9206" y="6"/>
                    <a:pt x="9182" y="0"/>
                    <a:pt x="9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7446672" y="3446531"/>
              <a:ext cx="99994" cy="281747"/>
            </a:xfrm>
            <a:custGeom>
              <a:avLst/>
              <a:gdLst/>
              <a:ahLst/>
              <a:cxnLst/>
              <a:rect l="l" t="t" r="r" b="b"/>
              <a:pathLst>
                <a:path w="1870" h="5269" extrusionOk="0">
                  <a:moveTo>
                    <a:pt x="175" y="1"/>
                  </a:moveTo>
                  <a:cubicBezTo>
                    <a:pt x="132" y="1"/>
                    <a:pt x="88" y="19"/>
                    <a:pt x="60" y="54"/>
                  </a:cubicBezTo>
                  <a:cubicBezTo>
                    <a:pt x="0" y="113"/>
                    <a:pt x="12" y="209"/>
                    <a:pt x="72" y="268"/>
                  </a:cubicBezTo>
                  <a:cubicBezTo>
                    <a:pt x="1489" y="1423"/>
                    <a:pt x="1560" y="3542"/>
                    <a:pt x="893" y="5055"/>
                  </a:cubicBezTo>
                  <a:cubicBezTo>
                    <a:pt x="858" y="5138"/>
                    <a:pt x="893" y="5221"/>
                    <a:pt x="965" y="5257"/>
                  </a:cubicBezTo>
                  <a:cubicBezTo>
                    <a:pt x="989" y="5257"/>
                    <a:pt x="1000" y="5269"/>
                    <a:pt x="1024" y="5269"/>
                  </a:cubicBezTo>
                  <a:cubicBezTo>
                    <a:pt x="1084" y="5269"/>
                    <a:pt x="1131" y="5233"/>
                    <a:pt x="1167" y="5174"/>
                  </a:cubicBezTo>
                  <a:cubicBezTo>
                    <a:pt x="1870" y="3566"/>
                    <a:pt x="1798" y="1280"/>
                    <a:pt x="262" y="30"/>
                  </a:cubicBezTo>
                  <a:cubicBezTo>
                    <a:pt x="237" y="10"/>
                    <a:pt x="206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8982295" y="3566256"/>
              <a:ext cx="169401" cy="593705"/>
            </a:xfrm>
            <a:custGeom>
              <a:avLst/>
              <a:gdLst/>
              <a:ahLst/>
              <a:cxnLst/>
              <a:rect l="l" t="t" r="r" b="b"/>
              <a:pathLst>
                <a:path w="3168" h="11103" extrusionOk="0">
                  <a:moveTo>
                    <a:pt x="164" y="0"/>
                  </a:moveTo>
                  <a:cubicBezTo>
                    <a:pt x="153" y="0"/>
                    <a:pt x="142" y="2"/>
                    <a:pt x="131" y="6"/>
                  </a:cubicBezTo>
                  <a:cubicBezTo>
                    <a:pt x="48" y="18"/>
                    <a:pt x="0" y="101"/>
                    <a:pt x="12" y="184"/>
                  </a:cubicBezTo>
                  <a:cubicBezTo>
                    <a:pt x="345" y="1696"/>
                    <a:pt x="1465" y="3042"/>
                    <a:pt x="2870" y="3637"/>
                  </a:cubicBezTo>
                  <a:lnTo>
                    <a:pt x="2870" y="10959"/>
                  </a:lnTo>
                  <a:cubicBezTo>
                    <a:pt x="2870" y="11043"/>
                    <a:pt x="2941" y="11102"/>
                    <a:pt x="3024" y="11102"/>
                  </a:cubicBezTo>
                  <a:cubicBezTo>
                    <a:pt x="3108" y="11102"/>
                    <a:pt x="3167" y="11043"/>
                    <a:pt x="3167" y="10959"/>
                  </a:cubicBezTo>
                  <a:lnTo>
                    <a:pt x="3167" y="3542"/>
                  </a:lnTo>
                  <a:cubicBezTo>
                    <a:pt x="3167" y="3482"/>
                    <a:pt x="3132" y="3423"/>
                    <a:pt x="3072" y="3399"/>
                  </a:cubicBezTo>
                  <a:cubicBezTo>
                    <a:pt x="1715" y="2863"/>
                    <a:pt x="619" y="1577"/>
                    <a:pt x="298" y="113"/>
                  </a:cubicBezTo>
                  <a:cubicBezTo>
                    <a:pt x="288" y="52"/>
                    <a:pt x="22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8281966" y="1825191"/>
              <a:ext cx="648782" cy="724659"/>
            </a:xfrm>
            <a:custGeom>
              <a:avLst/>
              <a:gdLst/>
              <a:ahLst/>
              <a:cxnLst/>
              <a:rect l="l" t="t" r="r" b="b"/>
              <a:pathLst>
                <a:path w="12133" h="13552" extrusionOk="0">
                  <a:moveTo>
                    <a:pt x="169" y="1"/>
                  </a:moveTo>
                  <a:cubicBezTo>
                    <a:pt x="94" y="1"/>
                    <a:pt x="23" y="57"/>
                    <a:pt x="12" y="133"/>
                  </a:cubicBezTo>
                  <a:cubicBezTo>
                    <a:pt x="0" y="216"/>
                    <a:pt x="60" y="288"/>
                    <a:pt x="143" y="300"/>
                  </a:cubicBezTo>
                  <a:cubicBezTo>
                    <a:pt x="2655" y="705"/>
                    <a:pt x="4703" y="1371"/>
                    <a:pt x="6406" y="2336"/>
                  </a:cubicBezTo>
                  <a:cubicBezTo>
                    <a:pt x="8454" y="3491"/>
                    <a:pt x="10049" y="5158"/>
                    <a:pt x="10871" y="7015"/>
                  </a:cubicBezTo>
                  <a:cubicBezTo>
                    <a:pt x="11811" y="9098"/>
                    <a:pt x="11776" y="11515"/>
                    <a:pt x="10799" y="13337"/>
                  </a:cubicBezTo>
                  <a:cubicBezTo>
                    <a:pt x="10764" y="13409"/>
                    <a:pt x="10787" y="13504"/>
                    <a:pt x="10859" y="13540"/>
                  </a:cubicBezTo>
                  <a:cubicBezTo>
                    <a:pt x="10883" y="13551"/>
                    <a:pt x="10906" y="13551"/>
                    <a:pt x="10930" y="13551"/>
                  </a:cubicBezTo>
                  <a:cubicBezTo>
                    <a:pt x="10990" y="13551"/>
                    <a:pt x="11037" y="13528"/>
                    <a:pt x="11061" y="13480"/>
                  </a:cubicBezTo>
                  <a:cubicBezTo>
                    <a:pt x="12097" y="11551"/>
                    <a:pt x="12133" y="9087"/>
                    <a:pt x="11145" y="6896"/>
                  </a:cubicBezTo>
                  <a:cubicBezTo>
                    <a:pt x="10287" y="4979"/>
                    <a:pt x="8656" y="3264"/>
                    <a:pt x="6549" y="2074"/>
                  </a:cubicBezTo>
                  <a:cubicBezTo>
                    <a:pt x="4822" y="1097"/>
                    <a:pt x="2739" y="419"/>
                    <a:pt x="191" y="2"/>
                  </a:cubicBezTo>
                  <a:cubicBezTo>
                    <a:pt x="184" y="1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8262235" y="752586"/>
              <a:ext cx="313884" cy="699688"/>
            </a:xfrm>
            <a:custGeom>
              <a:avLst/>
              <a:gdLst/>
              <a:ahLst/>
              <a:cxnLst/>
              <a:rect l="l" t="t" r="r" b="b"/>
              <a:pathLst>
                <a:path w="5870" h="13085" extrusionOk="0">
                  <a:moveTo>
                    <a:pt x="5708" y="0"/>
                  </a:moveTo>
                  <a:cubicBezTo>
                    <a:pt x="5672" y="0"/>
                    <a:pt x="5636" y="12"/>
                    <a:pt x="5608" y="35"/>
                  </a:cubicBezTo>
                  <a:cubicBezTo>
                    <a:pt x="2012" y="3297"/>
                    <a:pt x="0" y="8250"/>
                    <a:pt x="381" y="12953"/>
                  </a:cubicBezTo>
                  <a:cubicBezTo>
                    <a:pt x="393" y="13025"/>
                    <a:pt x="453" y="13084"/>
                    <a:pt x="536" y="13084"/>
                  </a:cubicBezTo>
                  <a:cubicBezTo>
                    <a:pt x="619" y="13072"/>
                    <a:pt x="691" y="13013"/>
                    <a:pt x="679" y="12929"/>
                  </a:cubicBezTo>
                  <a:cubicBezTo>
                    <a:pt x="310" y="8310"/>
                    <a:pt x="2274" y="3464"/>
                    <a:pt x="5799" y="261"/>
                  </a:cubicBezTo>
                  <a:cubicBezTo>
                    <a:pt x="5870" y="202"/>
                    <a:pt x="5870" y="106"/>
                    <a:pt x="5810" y="47"/>
                  </a:cubicBezTo>
                  <a:cubicBezTo>
                    <a:pt x="5785" y="15"/>
                    <a:pt x="5747" y="0"/>
                    <a:pt x="5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7773282" y="3099120"/>
              <a:ext cx="1379697" cy="1907578"/>
            </a:xfrm>
            <a:custGeom>
              <a:avLst/>
              <a:gdLst/>
              <a:ahLst/>
              <a:cxnLst/>
              <a:rect l="l" t="t" r="r" b="b"/>
              <a:pathLst>
                <a:path w="25802" h="35674" extrusionOk="0">
                  <a:moveTo>
                    <a:pt x="8015" y="1"/>
                  </a:moveTo>
                  <a:cubicBezTo>
                    <a:pt x="7940" y="1"/>
                    <a:pt x="7870" y="56"/>
                    <a:pt x="7870" y="122"/>
                  </a:cubicBezTo>
                  <a:cubicBezTo>
                    <a:pt x="7227" y="5205"/>
                    <a:pt x="4310" y="9956"/>
                    <a:pt x="72" y="12837"/>
                  </a:cubicBezTo>
                  <a:cubicBezTo>
                    <a:pt x="24" y="12873"/>
                    <a:pt x="0" y="12933"/>
                    <a:pt x="12" y="12992"/>
                  </a:cubicBezTo>
                  <a:cubicBezTo>
                    <a:pt x="24" y="13064"/>
                    <a:pt x="84" y="13099"/>
                    <a:pt x="143" y="13111"/>
                  </a:cubicBezTo>
                  <a:cubicBezTo>
                    <a:pt x="492" y="13141"/>
                    <a:pt x="824" y="13156"/>
                    <a:pt x="1140" y="13156"/>
                  </a:cubicBezTo>
                  <a:cubicBezTo>
                    <a:pt x="1960" y="13156"/>
                    <a:pt x="2678" y="13055"/>
                    <a:pt x="3322" y="12849"/>
                  </a:cubicBezTo>
                  <a:lnTo>
                    <a:pt x="3322" y="12849"/>
                  </a:lnTo>
                  <a:cubicBezTo>
                    <a:pt x="2608" y="17755"/>
                    <a:pt x="4810" y="22767"/>
                    <a:pt x="8858" y="25375"/>
                  </a:cubicBezTo>
                  <a:cubicBezTo>
                    <a:pt x="8881" y="25391"/>
                    <a:pt x="8908" y="25400"/>
                    <a:pt x="8935" y="25400"/>
                  </a:cubicBezTo>
                  <a:cubicBezTo>
                    <a:pt x="8967" y="25400"/>
                    <a:pt x="9000" y="25388"/>
                    <a:pt x="9025" y="25363"/>
                  </a:cubicBezTo>
                  <a:cubicBezTo>
                    <a:pt x="9073" y="25327"/>
                    <a:pt x="9097" y="25267"/>
                    <a:pt x="9073" y="25208"/>
                  </a:cubicBezTo>
                  <a:cubicBezTo>
                    <a:pt x="8787" y="24208"/>
                    <a:pt x="8870" y="23065"/>
                    <a:pt x="9311" y="22089"/>
                  </a:cubicBezTo>
                  <a:cubicBezTo>
                    <a:pt x="10823" y="24172"/>
                    <a:pt x="13454" y="25922"/>
                    <a:pt x="16228" y="27768"/>
                  </a:cubicBezTo>
                  <a:cubicBezTo>
                    <a:pt x="19407" y="29887"/>
                    <a:pt x="23015" y="32292"/>
                    <a:pt x="25515" y="35614"/>
                  </a:cubicBezTo>
                  <a:cubicBezTo>
                    <a:pt x="25539" y="35662"/>
                    <a:pt x="25587" y="35674"/>
                    <a:pt x="25634" y="35674"/>
                  </a:cubicBezTo>
                  <a:cubicBezTo>
                    <a:pt x="25658" y="35674"/>
                    <a:pt x="25694" y="35674"/>
                    <a:pt x="25730" y="35650"/>
                  </a:cubicBezTo>
                  <a:cubicBezTo>
                    <a:pt x="25789" y="35602"/>
                    <a:pt x="25801" y="35507"/>
                    <a:pt x="25753" y="35435"/>
                  </a:cubicBezTo>
                  <a:cubicBezTo>
                    <a:pt x="23229" y="32066"/>
                    <a:pt x="19598" y="29649"/>
                    <a:pt x="16395" y="27518"/>
                  </a:cubicBezTo>
                  <a:cubicBezTo>
                    <a:pt x="13550" y="25625"/>
                    <a:pt x="10871" y="23839"/>
                    <a:pt x="9418" y="21708"/>
                  </a:cubicBezTo>
                  <a:cubicBezTo>
                    <a:pt x="9388" y="21668"/>
                    <a:pt x="9351" y="21645"/>
                    <a:pt x="9305" y="21645"/>
                  </a:cubicBezTo>
                  <a:cubicBezTo>
                    <a:pt x="9295" y="21645"/>
                    <a:pt x="9285" y="21646"/>
                    <a:pt x="9275" y="21648"/>
                  </a:cubicBezTo>
                  <a:cubicBezTo>
                    <a:pt x="9228" y="21648"/>
                    <a:pt x="9180" y="21684"/>
                    <a:pt x="9156" y="21719"/>
                  </a:cubicBezTo>
                  <a:cubicBezTo>
                    <a:pt x="8656" y="22696"/>
                    <a:pt x="8489" y="23863"/>
                    <a:pt x="8704" y="24910"/>
                  </a:cubicBezTo>
                  <a:cubicBezTo>
                    <a:pt x="4894" y="22267"/>
                    <a:pt x="2870" y="17397"/>
                    <a:pt x="3655" y="12659"/>
                  </a:cubicBezTo>
                  <a:cubicBezTo>
                    <a:pt x="3667" y="12599"/>
                    <a:pt x="3644" y="12552"/>
                    <a:pt x="3596" y="12516"/>
                  </a:cubicBezTo>
                  <a:cubicBezTo>
                    <a:pt x="3573" y="12493"/>
                    <a:pt x="3540" y="12480"/>
                    <a:pt x="3507" y="12480"/>
                  </a:cubicBezTo>
                  <a:cubicBezTo>
                    <a:pt x="3488" y="12480"/>
                    <a:pt x="3470" y="12484"/>
                    <a:pt x="3453" y="12492"/>
                  </a:cubicBezTo>
                  <a:cubicBezTo>
                    <a:pt x="2806" y="12734"/>
                    <a:pt x="2064" y="12858"/>
                    <a:pt x="1204" y="12858"/>
                  </a:cubicBezTo>
                  <a:cubicBezTo>
                    <a:pt x="1004" y="12858"/>
                    <a:pt x="797" y="12851"/>
                    <a:pt x="584" y="12837"/>
                  </a:cubicBezTo>
                  <a:cubicBezTo>
                    <a:pt x="4715" y="9897"/>
                    <a:pt x="7525" y="5194"/>
                    <a:pt x="8156" y="169"/>
                  </a:cubicBezTo>
                  <a:cubicBezTo>
                    <a:pt x="8168" y="86"/>
                    <a:pt x="8108" y="2"/>
                    <a:pt x="8037" y="2"/>
                  </a:cubicBezTo>
                  <a:cubicBezTo>
                    <a:pt x="8030" y="1"/>
                    <a:pt x="8023" y="1"/>
                    <a:pt x="8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6317868" y="1152133"/>
              <a:ext cx="2066017" cy="2483209"/>
            </a:xfrm>
            <a:custGeom>
              <a:avLst/>
              <a:gdLst/>
              <a:ahLst/>
              <a:cxnLst/>
              <a:rect l="l" t="t" r="r" b="b"/>
              <a:pathLst>
                <a:path w="38637" h="46439" extrusionOk="0">
                  <a:moveTo>
                    <a:pt x="24592" y="1"/>
                  </a:moveTo>
                  <a:cubicBezTo>
                    <a:pt x="21375" y="1"/>
                    <a:pt x="18168" y="598"/>
                    <a:pt x="15193" y="1814"/>
                  </a:cubicBezTo>
                  <a:cubicBezTo>
                    <a:pt x="7561" y="4922"/>
                    <a:pt x="1798" y="12089"/>
                    <a:pt x="501" y="20066"/>
                  </a:cubicBezTo>
                  <a:cubicBezTo>
                    <a:pt x="1" y="23174"/>
                    <a:pt x="96" y="26519"/>
                    <a:pt x="810" y="30020"/>
                  </a:cubicBezTo>
                  <a:cubicBezTo>
                    <a:pt x="1608" y="33973"/>
                    <a:pt x="3025" y="37330"/>
                    <a:pt x="5025" y="40009"/>
                  </a:cubicBezTo>
                  <a:cubicBezTo>
                    <a:pt x="7359" y="43129"/>
                    <a:pt x="10502" y="45284"/>
                    <a:pt x="13871" y="46093"/>
                  </a:cubicBezTo>
                  <a:cubicBezTo>
                    <a:pt x="14836" y="46331"/>
                    <a:pt x="15812" y="46439"/>
                    <a:pt x="16776" y="46439"/>
                  </a:cubicBezTo>
                  <a:cubicBezTo>
                    <a:pt x="19551" y="46439"/>
                    <a:pt x="22241" y="45522"/>
                    <a:pt x="24230" y="43819"/>
                  </a:cubicBezTo>
                  <a:cubicBezTo>
                    <a:pt x="27111" y="41319"/>
                    <a:pt x="28302" y="37223"/>
                    <a:pt x="27123" y="33830"/>
                  </a:cubicBezTo>
                  <a:cubicBezTo>
                    <a:pt x="26177" y="31161"/>
                    <a:pt x="24659" y="29839"/>
                    <a:pt x="22510" y="29839"/>
                  </a:cubicBezTo>
                  <a:cubicBezTo>
                    <a:pt x="21955" y="29839"/>
                    <a:pt x="21358" y="29927"/>
                    <a:pt x="20717" y="30103"/>
                  </a:cubicBezTo>
                  <a:cubicBezTo>
                    <a:pt x="20646" y="30127"/>
                    <a:pt x="20598" y="30210"/>
                    <a:pt x="20610" y="30294"/>
                  </a:cubicBezTo>
                  <a:cubicBezTo>
                    <a:pt x="20630" y="30352"/>
                    <a:pt x="20690" y="30395"/>
                    <a:pt x="20757" y="30395"/>
                  </a:cubicBezTo>
                  <a:cubicBezTo>
                    <a:pt x="20771" y="30395"/>
                    <a:pt x="20786" y="30393"/>
                    <a:pt x="20801" y="30389"/>
                  </a:cubicBezTo>
                  <a:cubicBezTo>
                    <a:pt x="21402" y="30224"/>
                    <a:pt x="21962" y="30141"/>
                    <a:pt x="22483" y="30141"/>
                  </a:cubicBezTo>
                  <a:cubicBezTo>
                    <a:pt x="24513" y="30141"/>
                    <a:pt x="25947" y="31398"/>
                    <a:pt x="26837" y="33937"/>
                  </a:cubicBezTo>
                  <a:cubicBezTo>
                    <a:pt x="27992" y="37211"/>
                    <a:pt x="26837" y="41176"/>
                    <a:pt x="24027" y="43593"/>
                  </a:cubicBezTo>
                  <a:cubicBezTo>
                    <a:pt x="22103" y="45244"/>
                    <a:pt x="19485" y="46142"/>
                    <a:pt x="16780" y="46142"/>
                  </a:cubicBezTo>
                  <a:cubicBezTo>
                    <a:pt x="15836" y="46142"/>
                    <a:pt x="14882" y="46032"/>
                    <a:pt x="13943" y="45807"/>
                  </a:cubicBezTo>
                  <a:cubicBezTo>
                    <a:pt x="10645" y="45022"/>
                    <a:pt x="7561" y="42890"/>
                    <a:pt x="5263" y="39831"/>
                  </a:cubicBezTo>
                  <a:cubicBezTo>
                    <a:pt x="3287" y="37187"/>
                    <a:pt x="1894" y="33866"/>
                    <a:pt x="1096" y="29960"/>
                  </a:cubicBezTo>
                  <a:cubicBezTo>
                    <a:pt x="405" y="26496"/>
                    <a:pt x="298" y="23186"/>
                    <a:pt x="798" y="20114"/>
                  </a:cubicBezTo>
                  <a:cubicBezTo>
                    <a:pt x="2084" y="12244"/>
                    <a:pt x="7775" y="5160"/>
                    <a:pt x="15300" y="2088"/>
                  </a:cubicBezTo>
                  <a:cubicBezTo>
                    <a:pt x="18243" y="886"/>
                    <a:pt x="21412" y="296"/>
                    <a:pt x="24593" y="296"/>
                  </a:cubicBezTo>
                  <a:cubicBezTo>
                    <a:pt x="29418" y="296"/>
                    <a:pt x="34268" y="1655"/>
                    <a:pt x="38386" y="4302"/>
                  </a:cubicBezTo>
                  <a:cubicBezTo>
                    <a:pt x="38412" y="4315"/>
                    <a:pt x="38439" y="4322"/>
                    <a:pt x="38466" y="4322"/>
                  </a:cubicBezTo>
                  <a:cubicBezTo>
                    <a:pt x="38513" y="4322"/>
                    <a:pt x="38558" y="4301"/>
                    <a:pt x="38589" y="4255"/>
                  </a:cubicBezTo>
                  <a:cubicBezTo>
                    <a:pt x="38636" y="4183"/>
                    <a:pt x="38613" y="4088"/>
                    <a:pt x="38541" y="4052"/>
                  </a:cubicBezTo>
                  <a:cubicBezTo>
                    <a:pt x="34379" y="1376"/>
                    <a:pt x="29473" y="1"/>
                    <a:pt x="24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8301697" y="3215637"/>
              <a:ext cx="851282" cy="1394402"/>
            </a:xfrm>
            <a:custGeom>
              <a:avLst/>
              <a:gdLst/>
              <a:ahLst/>
              <a:cxnLst/>
              <a:rect l="l" t="t" r="r" b="b"/>
              <a:pathLst>
                <a:path w="15920" h="26077" extrusionOk="0">
                  <a:moveTo>
                    <a:pt x="305" y="1"/>
                  </a:moveTo>
                  <a:cubicBezTo>
                    <a:pt x="299" y="1"/>
                    <a:pt x="292" y="1"/>
                    <a:pt x="286" y="2"/>
                  </a:cubicBezTo>
                  <a:cubicBezTo>
                    <a:pt x="203" y="14"/>
                    <a:pt x="143" y="86"/>
                    <a:pt x="155" y="169"/>
                  </a:cubicBezTo>
                  <a:cubicBezTo>
                    <a:pt x="370" y="1931"/>
                    <a:pt x="250" y="3753"/>
                    <a:pt x="143" y="5503"/>
                  </a:cubicBezTo>
                  <a:cubicBezTo>
                    <a:pt x="72" y="6670"/>
                    <a:pt x="0" y="7872"/>
                    <a:pt x="12" y="9063"/>
                  </a:cubicBezTo>
                  <a:cubicBezTo>
                    <a:pt x="48" y="11206"/>
                    <a:pt x="536" y="15088"/>
                    <a:pt x="3322" y="17040"/>
                  </a:cubicBezTo>
                  <a:cubicBezTo>
                    <a:pt x="3346" y="17058"/>
                    <a:pt x="3376" y="17067"/>
                    <a:pt x="3407" y="17067"/>
                  </a:cubicBezTo>
                  <a:cubicBezTo>
                    <a:pt x="3438" y="17067"/>
                    <a:pt x="3471" y="17058"/>
                    <a:pt x="3501" y="17040"/>
                  </a:cubicBezTo>
                  <a:cubicBezTo>
                    <a:pt x="3548" y="17004"/>
                    <a:pt x="3572" y="16933"/>
                    <a:pt x="3548" y="16873"/>
                  </a:cubicBezTo>
                  <a:cubicBezTo>
                    <a:pt x="3132" y="15623"/>
                    <a:pt x="3167" y="14516"/>
                    <a:pt x="3632" y="13587"/>
                  </a:cubicBezTo>
                  <a:cubicBezTo>
                    <a:pt x="4132" y="16338"/>
                    <a:pt x="6442" y="18421"/>
                    <a:pt x="8668" y="20100"/>
                  </a:cubicBezTo>
                  <a:cubicBezTo>
                    <a:pt x="9275" y="20564"/>
                    <a:pt x="9942" y="21005"/>
                    <a:pt x="10657" y="21469"/>
                  </a:cubicBezTo>
                  <a:cubicBezTo>
                    <a:pt x="12633" y="22767"/>
                    <a:pt x="14669" y="24112"/>
                    <a:pt x="15621" y="25994"/>
                  </a:cubicBezTo>
                  <a:cubicBezTo>
                    <a:pt x="15645" y="26041"/>
                    <a:pt x="15693" y="26077"/>
                    <a:pt x="15752" y="26077"/>
                  </a:cubicBezTo>
                  <a:cubicBezTo>
                    <a:pt x="15776" y="26077"/>
                    <a:pt x="15800" y="26077"/>
                    <a:pt x="15824" y="26065"/>
                  </a:cubicBezTo>
                  <a:cubicBezTo>
                    <a:pt x="15895" y="26029"/>
                    <a:pt x="15919" y="25934"/>
                    <a:pt x="15883" y="25863"/>
                  </a:cubicBezTo>
                  <a:cubicBezTo>
                    <a:pt x="14907" y="23910"/>
                    <a:pt x="12835" y="22541"/>
                    <a:pt x="10823" y="21231"/>
                  </a:cubicBezTo>
                  <a:cubicBezTo>
                    <a:pt x="10121" y="20767"/>
                    <a:pt x="9442" y="20314"/>
                    <a:pt x="8847" y="19862"/>
                  </a:cubicBezTo>
                  <a:cubicBezTo>
                    <a:pt x="6561" y="18135"/>
                    <a:pt x="4180" y="15980"/>
                    <a:pt x="3858" y="13123"/>
                  </a:cubicBezTo>
                  <a:cubicBezTo>
                    <a:pt x="3858" y="13063"/>
                    <a:pt x="3810" y="13016"/>
                    <a:pt x="3751" y="12992"/>
                  </a:cubicBezTo>
                  <a:cubicBezTo>
                    <a:pt x="3741" y="12990"/>
                    <a:pt x="3731" y="12989"/>
                    <a:pt x="3720" y="12989"/>
                  </a:cubicBezTo>
                  <a:cubicBezTo>
                    <a:pt x="3669" y="12989"/>
                    <a:pt x="3616" y="13014"/>
                    <a:pt x="3596" y="13063"/>
                  </a:cubicBezTo>
                  <a:cubicBezTo>
                    <a:pt x="2953" y="14040"/>
                    <a:pt x="2798" y="15207"/>
                    <a:pt x="3144" y="16528"/>
                  </a:cubicBezTo>
                  <a:cubicBezTo>
                    <a:pt x="774" y="14576"/>
                    <a:pt x="346" y="11051"/>
                    <a:pt x="310" y="9063"/>
                  </a:cubicBezTo>
                  <a:cubicBezTo>
                    <a:pt x="298" y="7884"/>
                    <a:pt x="370" y="6682"/>
                    <a:pt x="441" y="5527"/>
                  </a:cubicBezTo>
                  <a:cubicBezTo>
                    <a:pt x="560" y="3753"/>
                    <a:pt x="667" y="1931"/>
                    <a:pt x="453" y="133"/>
                  </a:cubicBezTo>
                  <a:cubicBezTo>
                    <a:pt x="442" y="57"/>
                    <a:pt x="37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7503299" y="3433537"/>
              <a:ext cx="32565" cy="40746"/>
            </a:xfrm>
            <a:custGeom>
              <a:avLst/>
              <a:gdLst/>
              <a:ahLst/>
              <a:cxnLst/>
              <a:rect l="l" t="t" r="r" b="b"/>
              <a:pathLst>
                <a:path w="609" h="762" extrusionOk="0">
                  <a:moveTo>
                    <a:pt x="161" y="1"/>
                  </a:moveTo>
                  <a:cubicBezTo>
                    <a:pt x="125" y="1"/>
                    <a:pt x="89" y="12"/>
                    <a:pt x="61" y="35"/>
                  </a:cubicBezTo>
                  <a:cubicBezTo>
                    <a:pt x="1" y="94"/>
                    <a:pt x="1" y="190"/>
                    <a:pt x="61" y="249"/>
                  </a:cubicBezTo>
                  <a:cubicBezTo>
                    <a:pt x="168" y="368"/>
                    <a:pt x="251" y="499"/>
                    <a:pt x="299" y="654"/>
                  </a:cubicBezTo>
                  <a:cubicBezTo>
                    <a:pt x="311" y="726"/>
                    <a:pt x="370" y="761"/>
                    <a:pt x="442" y="761"/>
                  </a:cubicBezTo>
                  <a:cubicBezTo>
                    <a:pt x="453" y="761"/>
                    <a:pt x="465" y="761"/>
                    <a:pt x="477" y="749"/>
                  </a:cubicBezTo>
                  <a:cubicBezTo>
                    <a:pt x="561" y="726"/>
                    <a:pt x="608" y="642"/>
                    <a:pt x="584" y="571"/>
                  </a:cubicBezTo>
                  <a:cubicBezTo>
                    <a:pt x="525" y="368"/>
                    <a:pt x="418" y="190"/>
                    <a:pt x="275" y="47"/>
                  </a:cubicBezTo>
                  <a:cubicBezTo>
                    <a:pt x="243" y="15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9135066" y="1037114"/>
              <a:ext cx="1986450" cy="3153380"/>
            </a:xfrm>
            <a:custGeom>
              <a:avLst/>
              <a:gdLst/>
              <a:ahLst/>
              <a:cxnLst/>
              <a:rect l="l" t="t" r="r" b="b"/>
              <a:pathLst>
                <a:path w="37149" h="58972" extrusionOk="0">
                  <a:moveTo>
                    <a:pt x="167" y="0"/>
                  </a:moveTo>
                  <a:cubicBezTo>
                    <a:pt x="84" y="0"/>
                    <a:pt x="13" y="72"/>
                    <a:pt x="13" y="143"/>
                  </a:cubicBezTo>
                  <a:cubicBezTo>
                    <a:pt x="13" y="226"/>
                    <a:pt x="84" y="298"/>
                    <a:pt x="167" y="298"/>
                  </a:cubicBezTo>
                  <a:lnTo>
                    <a:pt x="191" y="298"/>
                  </a:lnTo>
                  <a:cubicBezTo>
                    <a:pt x="4537" y="298"/>
                    <a:pt x="9014" y="2155"/>
                    <a:pt x="13883" y="5977"/>
                  </a:cubicBezTo>
                  <a:cubicBezTo>
                    <a:pt x="15169" y="6989"/>
                    <a:pt x="16443" y="8073"/>
                    <a:pt x="17670" y="9120"/>
                  </a:cubicBezTo>
                  <a:cubicBezTo>
                    <a:pt x="20265" y="11347"/>
                    <a:pt x="22944" y="13633"/>
                    <a:pt x="25956" y="15371"/>
                  </a:cubicBezTo>
                  <a:cubicBezTo>
                    <a:pt x="26778" y="15847"/>
                    <a:pt x="27647" y="16288"/>
                    <a:pt x="28480" y="16705"/>
                  </a:cubicBezTo>
                  <a:cubicBezTo>
                    <a:pt x="30004" y="17479"/>
                    <a:pt x="31576" y="18276"/>
                    <a:pt x="32957" y="19312"/>
                  </a:cubicBezTo>
                  <a:cubicBezTo>
                    <a:pt x="35350" y="21098"/>
                    <a:pt x="36743" y="23408"/>
                    <a:pt x="36815" y="25670"/>
                  </a:cubicBezTo>
                  <a:cubicBezTo>
                    <a:pt x="36325" y="25451"/>
                    <a:pt x="35819" y="25365"/>
                    <a:pt x="35320" y="25365"/>
                  </a:cubicBezTo>
                  <a:cubicBezTo>
                    <a:pt x="34325" y="25365"/>
                    <a:pt x="33361" y="25706"/>
                    <a:pt x="32624" y="26015"/>
                  </a:cubicBezTo>
                  <a:cubicBezTo>
                    <a:pt x="32076" y="26253"/>
                    <a:pt x="31528" y="26539"/>
                    <a:pt x="31005" y="26813"/>
                  </a:cubicBezTo>
                  <a:cubicBezTo>
                    <a:pt x="30207" y="27230"/>
                    <a:pt x="29385" y="27658"/>
                    <a:pt x="28516" y="27932"/>
                  </a:cubicBezTo>
                  <a:cubicBezTo>
                    <a:pt x="27864" y="28129"/>
                    <a:pt x="27187" y="28223"/>
                    <a:pt x="26510" y="28223"/>
                  </a:cubicBezTo>
                  <a:cubicBezTo>
                    <a:pt x="24196" y="28223"/>
                    <a:pt x="21878" y="27123"/>
                    <a:pt x="20515" y="25253"/>
                  </a:cubicBezTo>
                  <a:cubicBezTo>
                    <a:pt x="20480" y="25209"/>
                    <a:pt x="20438" y="25185"/>
                    <a:pt x="20390" y="25185"/>
                  </a:cubicBezTo>
                  <a:cubicBezTo>
                    <a:pt x="20373" y="25185"/>
                    <a:pt x="20355" y="25188"/>
                    <a:pt x="20337" y="25194"/>
                  </a:cubicBezTo>
                  <a:cubicBezTo>
                    <a:pt x="20277" y="25218"/>
                    <a:pt x="20241" y="25277"/>
                    <a:pt x="20241" y="25337"/>
                  </a:cubicBezTo>
                  <a:cubicBezTo>
                    <a:pt x="20444" y="35528"/>
                    <a:pt x="19694" y="37255"/>
                    <a:pt x="12324" y="43791"/>
                  </a:cubicBezTo>
                  <a:cubicBezTo>
                    <a:pt x="9978" y="45875"/>
                    <a:pt x="8990" y="48816"/>
                    <a:pt x="8252" y="51399"/>
                  </a:cubicBezTo>
                  <a:lnTo>
                    <a:pt x="8216" y="51530"/>
                  </a:lnTo>
                  <a:cubicBezTo>
                    <a:pt x="7656" y="53507"/>
                    <a:pt x="6609" y="57186"/>
                    <a:pt x="4180" y="58317"/>
                  </a:cubicBezTo>
                  <a:cubicBezTo>
                    <a:pt x="3679" y="58554"/>
                    <a:pt x="3140" y="58672"/>
                    <a:pt x="2565" y="58672"/>
                  </a:cubicBezTo>
                  <a:cubicBezTo>
                    <a:pt x="1842" y="58672"/>
                    <a:pt x="1062" y="58486"/>
                    <a:pt x="227" y="58114"/>
                  </a:cubicBezTo>
                  <a:cubicBezTo>
                    <a:pt x="210" y="58109"/>
                    <a:pt x="191" y="58106"/>
                    <a:pt x="172" y="58106"/>
                  </a:cubicBezTo>
                  <a:cubicBezTo>
                    <a:pt x="113" y="58106"/>
                    <a:pt x="52" y="58135"/>
                    <a:pt x="25" y="58198"/>
                  </a:cubicBezTo>
                  <a:cubicBezTo>
                    <a:pt x="1" y="58269"/>
                    <a:pt x="36" y="58353"/>
                    <a:pt x="108" y="58388"/>
                  </a:cubicBezTo>
                  <a:cubicBezTo>
                    <a:pt x="977" y="58781"/>
                    <a:pt x="1799" y="58972"/>
                    <a:pt x="2561" y="58972"/>
                  </a:cubicBezTo>
                  <a:cubicBezTo>
                    <a:pt x="3180" y="58972"/>
                    <a:pt x="3763" y="58841"/>
                    <a:pt x="4311" y="58591"/>
                  </a:cubicBezTo>
                  <a:cubicBezTo>
                    <a:pt x="6859" y="57400"/>
                    <a:pt x="7930" y="53638"/>
                    <a:pt x="8502" y="51614"/>
                  </a:cubicBezTo>
                  <a:lnTo>
                    <a:pt x="8549" y="51483"/>
                  </a:lnTo>
                  <a:cubicBezTo>
                    <a:pt x="9299" y="48816"/>
                    <a:pt x="10240" y="46042"/>
                    <a:pt x="12526" y="44006"/>
                  </a:cubicBezTo>
                  <a:cubicBezTo>
                    <a:pt x="19884" y="37493"/>
                    <a:pt x="20718" y="35695"/>
                    <a:pt x="20551" y="25777"/>
                  </a:cubicBezTo>
                  <a:lnTo>
                    <a:pt x="20551" y="25777"/>
                  </a:lnTo>
                  <a:cubicBezTo>
                    <a:pt x="21995" y="27512"/>
                    <a:pt x="24263" y="28519"/>
                    <a:pt x="26520" y="28519"/>
                  </a:cubicBezTo>
                  <a:cubicBezTo>
                    <a:pt x="27223" y="28519"/>
                    <a:pt x="27924" y="28421"/>
                    <a:pt x="28600" y="28218"/>
                  </a:cubicBezTo>
                  <a:cubicBezTo>
                    <a:pt x="29492" y="27944"/>
                    <a:pt x="30338" y="27504"/>
                    <a:pt x="31147" y="27075"/>
                  </a:cubicBezTo>
                  <a:cubicBezTo>
                    <a:pt x="31659" y="26801"/>
                    <a:pt x="32195" y="26527"/>
                    <a:pt x="32743" y="26289"/>
                  </a:cubicBezTo>
                  <a:cubicBezTo>
                    <a:pt x="33731" y="25868"/>
                    <a:pt x="34581" y="25661"/>
                    <a:pt x="35326" y="25661"/>
                  </a:cubicBezTo>
                  <a:cubicBezTo>
                    <a:pt x="35909" y="25661"/>
                    <a:pt x="36428" y="25788"/>
                    <a:pt x="36898" y="26039"/>
                  </a:cubicBezTo>
                  <a:cubicBezTo>
                    <a:pt x="36922" y="26051"/>
                    <a:pt x="36946" y="26057"/>
                    <a:pt x="36970" y="26057"/>
                  </a:cubicBezTo>
                  <a:cubicBezTo>
                    <a:pt x="36993" y="26057"/>
                    <a:pt x="37017" y="26051"/>
                    <a:pt x="37041" y="26039"/>
                  </a:cubicBezTo>
                  <a:cubicBezTo>
                    <a:pt x="37089" y="26015"/>
                    <a:pt x="37112" y="25968"/>
                    <a:pt x="37112" y="25908"/>
                  </a:cubicBezTo>
                  <a:cubicBezTo>
                    <a:pt x="37148" y="23479"/>
                    <a:pt x="35696" y="20979"/>
                    <a:pt x="33136" y="19074"/>
                  </a:cubicBezTo>
                  <a:cubicBezTo>
                    <a:pt x="31731" y="18026"/>
                    <a:pt x="30147" y="17229"/>
                    <a:pt x="28623" y="16443"/>
                  </a:cubicBezTo>
                  <a:cubicBezTo>
                    <a:pt x="27790" y="16014"/>
                    <a:pt x="26921" y="15585"/>
                    <a:pt x="26099" y="15109"/>
                  </a:cubicBezTo>
                  <a:cubicBezTo>
                    <a:pt x="23111" y="13395"/>
                    <a:pt x="20444" y="11109"/>
                    <a:pt x="17860" y="8894"/>
                  </a:cubicBezTo>
                  <a:cubicBezTo>
                    <a:pt x="16634" y="7846"/>
                    <a:pt x="15360" y="6751"/>
                    <a:pt x="14062" y="5739"/>
                  </a:cubicBezTo>
                  <a:cubicBezTo>
                    <a:pt x="9145" y="1881"/>
                    <a:pt x="460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10184304" y="2081699"/>
              <a:ext cx="916839" cy="329979"/>
            </a:xfrm>
            <a:custGeom>
              <a:avLst/>
              <a:gdLst/>
              <a:ahLst/>
              <a:cxnLst/>
              <a:rect l="l" t="t" r="r" b="b"/>
              <a:pathLst>
                <a:path w="17146" h="6171" extrusionOk="0">
                  <a:moveTo>
                    <a:pt x="167" y="0"/>
                  </a:moveTo>
                  <a:cubicBezTo>
                    <a:pt x="137" y="0"/>
                    <a:pt x="107" y="9"/>
                    <a:pt x="84" y="27"/>
                  </a:cubicBezTo>
                  <a:cubicBezTo>
                    <a:pt x="36" y="63"/>
                    <a:pt x="0" y="122"/>
                    <a:pt x="24" y="182"/>
                  </a:cubicBezTo>
                  <a:cubicBezTo>
                    <a:pt x="453" y="2123"/>
                    <a:pt x="536" y="4087"/>
                    <a:pt x="619" y="5814"/>
                  </a:cubicBezTo>
                  <a:cubicBezTo>
                    <a:pt x="619" y="5897"/>
                    <a:pt x="691" y="5956"/>
                    <a:pt x="774" y="5956"/>
                  </a:cubicBezTo>
                  <a:cubicBezTo>
                    <a:pt x="857" y="5945"/>
                    <a:pt x="917" y="5873"/>
                    <a:pt x="917" y="5802"/>
                  </a:cubicBezTo>
                  <a:cubicBezTo>
                    <a:pt x="846" y="4159"/>
                    <a:pt x="750" y="2325"/>
                    <a:pt x="381" y="480"/>
                  </a:cubicBezTo>
                  <a:lnTo>
                    <a:pt x="381" y="480"/>
                  </a:lnTo>
                  <a:cubicBezTo>
                    <a:pt x="2167" y="1599"/>
                    <a:pt x="4346" y="1849"/>
                    <a:pt x="6072" y="1932"/>
                  </a:cubicBezTo>
                  <a:cubicBezTo>
                    <a:pt x="6572" y="1956"/>
                    <a:pt x="7084" y="1968"/>
                    <a:pt x="7573" y="1980"/>
                  </a:cubicBezTo>
                  <a:cubicBezTo>
                    <a:pt x="9120" y="2027"/>
                    <a:pt x="10728" y="2063"/>
                    <a:pt x="12240" y="2456"/>
                  </a:cubicBezTo>
                  <a:cubicBezTo>
                    <a:pt x="14490" y="3028"/>
                    <a:pt x="16205" y="4373"/>
                    <a:pt x="16836" y="6064"/>
                  </a:cubicBezTo>
                  <a:cubicBezTo>
                    <a:pt x="16848" y="6123"/>
                    <a:pt x="16907" y="6171"/>
                    <a:pt x="16967" y="6171"/>
                  </a:cubicBezTo>
                  <a:cubicBezTo>
                    <a:pt x="16990" y="6171"/>
                    <a:pt x="17002" y="6159"/>
                    <a:pt x="17026" y="6159"/>
                  </a:cubicBezTo>
                  <a:cubicBezTo>
                    <a:pt x="17098" y="6123"/>
                    <a:pt x="17145" y="6040"/>
                    <a:pt x="17109" y="5968"/>
                  </a:cubicBezTo>
                  <a:cubicBezTo>
                    <a:pt x="16455" y="4182"/>
                    <a:pt x="14657" y="2766"/>
                    <a:pt x="12311" y="2170"/>
                  </a:cubicBezTo>
                  <a:cubicBezTo>
                    <a:pt x="10763" y="1777"/>
                    <a:pt x="9144" y="1730"/>
                    <a:pt x="7584" y="1682"/>
                  </a:cubicBezTo>
                  <a:cubicBezTo>
                    <a:pt x="7084" y="1670"/>
                    <a:pt x="6584" y="1658"/>
                    <a:pt x="6096" y="1634"/>
                  </a:cubicBezTo>
                  <a:cubicBezTo>
                    <a:pt x="4298" y="1539"/>
                    <a:pt x="2012" y="1277"/>
                    <a:pt x="250" y="27"/>
                  </a:cubicBezTo>
                  <a:cubicBezTo>
                    <a:pt x="226" y="9"/>
                    <a:pt x="19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9135708" y="2268371"/>
              <a:ext cx="841711" cy="1361891"/>
            </a:xfrm>
            <a:custGeom>
              <a:avLst/>
              <a:gdLst/>
              <a:ahLst/>
              <a:cxnLst/>
              <a:rect l="l" t="t" r="r" b="b"/>
              <a:pathLst>
                <a:path w="15741" h="25469" extrusionOk="0">
                  <a:moveTo>
                    <a:pt x="15586" y="1"/>
                  </a:moveTo>
                  <a:cubicBezTo>
                    <a:pt x="12943" y="1"/>
                    <a:pt x="10847" y="1239"/>
                    <a:pt x="9371" y="3680"/>
                  </a:cubicBezTo>
                  <a:cubicBezTo>
                    <a:pt x="8359" y="5335"/>
                    <a:pt x="7633" y="7549"/>
                    <a:pt x="7132" y="10466"/>
                  </a:cubicBezTo>
                  <a:cubicBezTo>
                    <a:pt x="6775" y="12538"/>
                    <a:pt x="6644" y="14681"/>
                    <a:pt x="6501" y="16741"/>
                  </a:cubicBezTo>
                  <a:cubicBezTo>
                    <a:pt x="6478" y="17170"/>
                    <a:pt x="6454" y="17598"/>
                    <a:pt x="6418" y="18027"/>
                  </a:cubicBezTo>
                  <a:cubicBezTo>
                    <a:pt x="6120" y="22361"/>
                    <a:pt x="2513" y="25159"/>
                    <a:pt x="155" y="25171"/>
                  </a:cubicBezTo>
                  <a:cubicBezTo>
                    <a:pt x="72" y="25171"/>
                    <a:pt x="1" y="25242"/>
                    <a:pt x="1" y="25325"/>
                  </a:cubicBezTo>
                  <a:cubicBezTo>
                    <a:pt x="1" y="25409"/>
                    <a:pt x="72" y="25468"/>
                    <a:pt x="155" y="25468"/>
                  </a:cubicBezTo>
                  <a:cubicBezTo>
                    <a:pt x="2620" y="25456"/>
                    <a:pt x="6406" y="22551"/>
                    <a:pt x="6716" y="18051"/>
                  </a:cubicBezTo>
                  <a:cubicBezTo>
                    <a:pt x="6751" y="17622"/>
                    <a:pt x="6775" y="17193"/>
                    <a:pt x="6799" y="16765"/>
                  </a:cubicBezTo>
                  <a:cubicBezTo>
                    <a:pt x="6942" y="14705"/>
                    <a:pt x="7073" y="12574"/>
                    <a:pt x="7430" y="10514"/>
                  </a:cubicBezTo>
                  <a:cubicBezTo>
                    <a:pt x="8597" y="3644"/>
                    <a:pt x="11264" y="299"/>
                    <a:pt x="15586" y="299"/>
                  </a:cubicBezTo>
                  <a:cubicBezTo>
                    <a:pt x="15669" y="299"/>
                    <a:pt x="15741" y="227"/>
                    <a:pt x="15741" y="156"/>
                  </a:cubicBezTo>
                  <a:cubicBezTo>
                    <a:pt x="15741" y="72"/>
                    <a:pt x="15669" y="1"/>
                    <a:pt x="15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9297409" y="589067"/>
              <a:ext cx="2993604" cy="3222627"/>
            </a:xfrm>
            <a:custGeom>
              <a:avLst/>
              <a:gdLst/>
              <a:ahLst/>
              <a:cxnLst/>
              <a:rect l="l" t="t" r="r" b="b"/>
              <a:pathLst>
                <a:path w="55984" h="60267" extrusionOk="0">
                  <a:moveTo>
                    <a:pt x="23004" y="1"/>
                  </a:moveTo>
                  <a:cubicBezTo>
                    <a:pt x="22630" y="1"/>
                    <a:pt x="22257" y="7"/>
                    <a:pt x="21884" y="21"/>
                  </a:cubicBezTo>
                  <a:cubicBezTo>
                    <a:pt x="18420" y="128"/>
                    <a:pt x="6597" y="1045"/>
                    <a:pt x="1" y="8641"/>
                  </a:cubicBezTo>
                  <a:lnTo>
                    <a:pt x="215" y="8844"/>
                  </a:lnTo>
                  <a:cubicBezTo>
                    <a:pt x="6740" y="1331"/>
                    <a:pt x="18455" y="426"/>
                    <a:pt x="21884" y="319"/>
                  </a:cubicBezTo>
                  <a:cubicBezTo>
                    <a:pt x="22255" y="305"/>
                    <a:pt x="22626" y="298"/>
                    <a:pt x="22998" y="298"/>
                  </a:cubicBezTo>
                  <a:cubicBezTo>
                    <a:pt x="25889" y="298"/>
                    <a:pt x="28818" y="708"/>
                    <a:pt x="31719" y="1509"/>
                  </a:cubicBezTo>
                  <a:cubicBezTo>
                    <a:pt x="34886" y="2426"/>
                    <a:pt x="37839" y="3795"/>
                    <a:pt x="40482" y="5557"/>
                  </a:cubicBezTo>
                  <a:cubicBezTo>
                    <a:pt x="45649" y="8986"/>
                    <a:pt x="49733" y="13749"/>
                    <a:pt x="52293" y="19333"/>
                  </a:cubicBezTo>
                  <a:cubicBezTo>
                    <a:pt x="54686" y="24536"/>
                    <a:pt x="55686" y="30406"/>
                    <a:pt x="55174" y="36287"/>
                  </a:cubicBezTo>
                  <a:cubicBezTo>
                    <a:pt x="54960" y="39026"/>
                    <a:pt x="54365" y="41788"/>
                    <a:pt x="53400" y="44515"/>
                  </a:cubicBezTo>
                  <a:cubicBezTo>
                    <a:pt x="53257" y="44967"/>
                    <a:pt x="53067" y="45431"/>
                    <a:pt x="52876" y="45872"/>
                  </a:cubicBezTo>
                  <a:cubicBezTo>
                    <a:pt x="52805" y="46074"/>
                    <a:pt x="52722" y="46265"/>
                    <a:pt x="52650" y="46455"/>
                  </a:cubicBezTo>
                  <a:cubicBezTo>
                    <a:pt x="52305" y="47229"/>
                    <a:pt x="52007" y="47848"/>
                    <a:pt x="51710" y="48408"/>
                  </a:cubicBezTo>
                  <a:cubicBezTo>
                    <a:pt x="51031" y="49670"/>
                    <a:pt x="50245" y="50884"/>
                    <a:pt x="49376" y="52004"/>
                  </a:cubicBezTo>
                  <a:cubicBezTo>
                    <a:pt x="47566" y="54361"/>
                    <a:pt x="45399" y="56278"/>
                    <a:pt x="42947" y="57683"/>
                  </a:cubicBezTo>
                  <a:cubicBezTo>
                    <a:pt x="41625" y="58433"/>
                    <a:pt x="40280" y="59004"/>
                    <a:pt x="38934" y="59374"/>
                  </a:cubicBezTo>
                  <a:cubicBezTo>
                    <a:pt x="37571" y="59766"/>
                    <a:pt x="36151" y="59958"/>
                    <a:pt x="34708" y="59958"/>
                  </a:cubicBezTo>
                  <a:cubicBezTo>
                    <a:pt x="34664" y="59958"/>
                    <a:pt x="34620" y="59957"/>
                    <a:pt x="34577" y="59957"/>
                  </a:cubicBezTo>
                  <a:cubicBezTo>
                    <a:pt x="31588" y="59933"/>
                    <a:pt x="28790" y="59100"/>
                    <a:pt x="26468" y="57564"/>
                  </a:cubicBezTo>
                  <a:cubicBezTo>
                    <a:pt x="25266" y="56754"/>
                    <a:pt x="24206" y="55730"/>
                    <a:pt x="23397" y="54611"/>
                  </a:cubicBezTo>
                  <a:cubicBezTo>
                    <a:pt x="22635" y="53551"/>
                    <a:pt x="22051" y="52349"/>
                    <a:pt x="21611" y="50920"/>
                  </a:cubicBezTo>
                  <a:cubicBezTo>
                    <a:pt x="21218" y="49563"/>
                    <a:pt x="21051" y="48217"/>
                    <a:pt x="21122" y="46932"/>
                  </a:cubicBezTo>
                  <a:cubicBezTo>
                    <a:pt x="21182" y="46229"/>
                    <a:pt x="21301" y="45550"/>
                    <a:pt x="21480" y="44931"/>
                  </a:cubicBezTo>
                  <a:cubicBezTo>
                    <a:pt x="21682" y="44300"/>
                    <a:pt x="21980" y="43657"/>
                    <a:pt x="22337" y="43098"/>
                  </a:cubicBezTo>
                  <a:cubicBezTo>
                    <a:pt x="23147" y="41788"/>
                    <a:pt x="24099" y="40883"/>
                    <a:pt x="25183" y="40419"/>
                  </a:cubicBezTo>
                  <a:cubicBezTo>
                    <a:pt x="25741" y="40177"/>
                    <a:pt x="26327" y="40055"/>
                    <a:pt x="26900" y="40055"/>
                  </a:cubicBezTo>
                  <a:cubicBezTo>
                    <a:pt x="26975" y="40055"/>
                    <a:pt x="27049" y="40058"/>
                    <a:pt x="27123" y="40062"/>
                  </a:cubicBezTo>
                  <a:cubicBezTo>
                    <a:pt x="27695" y="40097"/>
                    <a:pt x="28290" y="40240"/>
                    <a:pt x="28945" y="40502"/>
                  </a:cubicBezTo>
                  <a:cubicBezTo>
                    <a:pt x="29040" y="40538"/>
                    <a:pt x="29100" y="40645"/>
                    <a:pt x="29076" y="40740"/>
                  </a:cubicBezTo>
                  <a:cubicBezTo>
                    <a:pt x="29055" y="40844"/>
                    <a:pt x="28962" y="40912"/>
                    <a:pt x="28860" y="40912"/>
                  </a:cubicBezTo>
                  <a:cubicBezTo>
                    <a:pt x="28845" y="40912"/>
                    <a:pt x="28829" y="40910"/>
                    <a:pt x="28814" y="40907"/>
                  </a:cubicBezTo>
                  <a:cubicBezTo>
                    <a:pt x="28436" y="40826"/>
                    <a:pt x="28069" y="40786"/>
                    <a:pt x="27720" y="40786"/>
                  </a:cubicBezTo>
                  <a:cubicBezTo>
                    <a:pt x="26936" y="40786"/>
                    <a:pt x="26238" y="40988"/>
                    <a:pt x="25694" y="41383"/>
                  </a:cubicBezTo>
                  <a:cubicBezTo>
                    <a:pt x="24956" y="41907"/>
                    <a:pt x="24349" y="42752"/>
                    <a:pt x="23920" y="43895"/>
                  </a:cubicBezTo>
                  <a:cubicBezTo>
                    <a:pt x="23027" y="46074"/>
                    <a:pt x="23742" y="48313"/>
                    <a:pt x="24492" y="49813"/>
                  </a:cubicBezTo>
                  <a:cubicBezTo>
                    <a:pt x="25433" y="51646"/>
                    <a:pt x="26873" y="53004"/>
                    <a:pt x="28635" y="53718"/>
                  </a:cubicBezTo>
                  <a:cubicBezTo>
                    <a:pt x="29752" y="54182"/>
                    <a:pt x="30988" y="54418"/>
                    <a:pt x="32245" y="54418"/>
                  </a:cubicBezTo>
                  <a:cubicBezTo>
                    <a:pt x="32890" y="54418"/>
                    <a:pt x="33541" y="54355"/>
                    <a:pt x="34184" y="54230"/>
                  </a:cubicBezTo>
                  <a:cubicBezTo>
                    <a:pt x="35100" y="54051"/>
                    <a:pt x="35958" y="53766"/>
                    <a:pt x="36732" y="53349"/>
                  </a:cubicBezTo>
                  <a:cubicBezTo>
                    <a:pt x="37505" y="52968"/>
                    <a:pt x="38267" y="52444"/>
                    <a:pt x="38994" y="51813"/>
                  </a:cubicBezTo>
                  <a:cubicBezTo>
                    <a:pt x="40363" y="50623"/>
                    <a:pt x="41518" y="49087"/>
                    <a:pt x="42363" y="47384"/>
                  </a:cubicBezTo>
                  <a:cubicBezTo>
                    <a:pt x="42768" y="46539"/>
                    <a:pt x="43125" y="45658"/>
                    <a:pt x="43399" y="44765"/>
                  </a:cubicBezTo>
                  <a:cubicBezTo>
                    <a:pt x="43542" y="44288"/>
                    <a:pt x="43649" y="43824"/>
                    <a:pt x="43744" y="43407"/>
                  </a:cubicBezTo>
                  <a:cubicBezTo>
                    <a:pt x="43780" y="43217"/>
                    <a:pt x="43816" y="43038"/>
                    <a:pt x="43852" y="42860"/>
                  </a:cubicBezTo>
                  <a:cubicBezTo>
                    <a:pt x="43911" y="42574"/>
                    <a:pt x="43971" y="42276"/>
                    <a:pt x="44006" y="41967"/>
                  </a:cubicBezTo>
                  <a:cubicBezTo>
                    <a:pt x="44292" y="39966"/>
                    <a:pt x="44328" y="38026"/>
                    <a:pt x="44113" y="36192"/>
                  </a:cubicBezTo>
                  <a:cubicBezTo>
                    <a:pt x="43697" y="32382"/>
                    <a:pt x="42339" y="28751"/>
                    <a:pt x="40268" y="25953"/>
                  </a:cubicBezTo>
                  <a:cubicBezTo>
                    <a:pt x="38267" y="23202"/>
                    <a:pt x="35470" y="21024"/>
                    <a:pt x="32422" y="19833"/>
                  </a:cubicBezTo>
                  <a:cubicBezTo>
                    <a:pt x="30697" y="19161"/>
                    <a:pt x="28997" y="18826"/>
                    <a:pt x="27287" y="18826"/>
                  </a:cubicBezTo>
                  <a:cubicBezTo>
                    <a:pt x="26118" y="18826"/>
                    <a:pt x="24944" y="18983"/>
                    <a:pt x="23754" y="19297"/>
                  </a:cubicBezTo>
                  <a:cubicBezTo>
                    <a:pt x="22265" y="19666"/>
                    <a:pt x="20789" y="20333"/>
                    <a:pt x="19479" y="21214"/>
                  </a:cubicBezTo>
                  <a:lnTo>
                    <a:pt x="19646" y="21464"/>
                  </a:lnTo>
                  <a:cubicBezTo>
                    <a:pt x="20932" y="20595"/>
                    <a:pt x="22373" y="19952"/>
                    <a:pt x="23825" y="19583"/>
                  </a:cubicBezTo>
                  <a:cubicBezTo>
                    <a:pt x="24990" y="19279"/>
                    <a:pt x="26139" y="19125"/>
                    <a:pt x="27283" y="19125"/>
                  </a:cubicBezTo>
                  <a:cubicBezTo>
                    <a:pt x="28958" y="19125"/>
                    <a:pt x="30624" y="19454"/>
                    <a:pt x="32314" y="20119"/>
                  </a:cubicBezTo>
                  <a:cubicBezTo>
                    <a:pt x="35315" y="21286"/>
                    <a:pt x="38053" y="23417"/>
                    <a:pt x="40030" y="26131"/>
                  </a:cubicBezTo>
                  <a:cubicBezTo>
                    <a:pt x="42066" y="28894"/>
                    <a:pt x="43411" y="32466"/>
                    <a:pt x="43816" y="36228"/>
                  </a:cubicBezTo>
                  <a:cubicBezTo>
                    <a:pt x="44030" y="38026"/>
                    <a:pt x="43994" y="39955"/>
                    <a:pt x="43709" y="41931"/>
                  </a:cubicBezTo>
                  <a:cubicBezTo>
                    <a:pt x="43673" y="42229"/>
                    <a:pt x="43613" y="42526"/>
                    <a:pt x="43566" y="42812"/>
                  </a:cubicBezTo>
                  <a:cubicBezTo>
                    <a:pt x="43530" y="42991"/>
                    <a:pt x="43494" y="43169"/>
                    <a:pt x="43459" y="43348"/>
                  </a:cubicBezTo>
                  <a:cubicBezTo>
                    <a:pt x="43363" y="43753"/>
                    <a:pt x="43256" y="44217"/>
                    <a:pt x="43113" y="44669"/>
                  </a:cubicBezTo>
                  <a:cubicBezTo>
                    <a:pt x="42851" y="45562"/>
                    <a:pt x="42506" y="46432"/>
                    <a:pt x="42089" y="47253"/>
                  </a:cubicBezTo>
                  <a:cubicBezTo>
                    <a:pt x="41268" y="48920"/>
                    <a:pt x="40137" y="50420"/>
                    <a:pt x="38803" y="51587"/>
                  </a:cubicBezTo>
                  <a:cubicBezTo>
                    <a:pt x="38089" y="52206"/>
                    <a:pt x="37351" y="52718"/>
                    <a:pt x="36601" y="53087"/>
                  </a:cubicBezTo>
                  <a:cubicBezTo>
                    <a:pt x="35851" y="53492"/>
                    <a:pt x="35017" y="53778"/>
                    <a:pt x="34136" y="53944"/>
                  </a:cubicBezTo>
                  <a:cubicBezTo>
                    <a:pt x="33511" y="54065"/>
                    <a:pt x="32880" y="54125"/>
                    <a:pt x="32255" y="54125"/>
                  </a:cubicBezTo>
                  <a:cubicBezTo>
                    <a:pt x="31033" y="54125"/>
                    <a:pt x="29834" y="53897"/>
                    <a:pt x="28754" y="53456"/>
                  </a:cubicBezTo>
                  <a:cubicBezTo>
                    <a:pt x="27052" y="52754"/>
                    <a:pt x="25671" y="51456"/>
                    <a:pt x="24766" y="49682"/>
                  </a:cubicBezTo>
                  <a:cubicBezTo>
                    <a:pt x="24040" y="48241"/>
                    <a:pt x="23349" y="46086"/>
                    <a:pt x="24194" y="44015"/>
                  </a:cubicBezTo>
                  <a:cubicBezTo>
                    <a:pt x="24611" y="42919"/>
                    <a:pt x="25171" y="42121"/>
                    <a:pt x="25873" y="41633"/>
                  </a:cubicBezTo>
                  <a:cubicBezTo>
                    <a:pt x="26364" y="41273"/>
                    <a:pt x="27000" y="41088"/>
                    <a:pt x="27725" y="41088"/>
                  </a:cubicBezTo>
                  <a:cubicBezTo>
                    <a:pt x="28056" y="41088"/>
                    <a:pt x="28405" y="41126"/>
                    <a:pt x="28766" y="41205"/>
                  </a:cubicBezTo>
                  <a:cubicBezTo>
                    <a:pt x="28798" y="41210"/>
                    <a:pt x="28829" y="41213"/>
                    <a:pt x="28860" y="41213"/>
                  </a:cubicBezTo>
                  <a:cubicBezTo>
                    <a:pt x="29100" y="41213"/>
                    <a:pt x="29321" y="41054"/>
                    <a:pt x="29374" y="40812"/>
                  </a:cubicBezTo>
                  <a:cubicBezTo>
                    <a:pt x="29421" y="40562"/>
                    <a:pt x="29290" y="40324"/>
                    <a:pt x="29064" y="40228"/>
                  </a:cubicBezTo>
                  <a:cubicBezTo>
                    <a:pt x="28373" y="39955"/>
                    <a:pt x="27742" y="39800"/>
                    <a:pt x="27147" y="39764"/>
                  </a:cubicBezTo>
                  <a:cubicBezTo>
                    <a:pt x="27073" y="39760"/>
                    <a:pt x="26998" y="39758"/>
                    <a:pt x="26923" y="39758"/>
                  </a:cubicBezTo>
                  <a:cubicBezTo>
                    <a:pt x="26303" y="39758"/>
                    <a:pt x="25670" y="39890"/>
                    <a:pt x="25075" y="40145"/>
                  </a:cubicBezTo>
                  <a:cubicBezTo>
                    <a:pt x="23932" y="40645"/>
                    <a:pt x="22932" y="41586"/>
                    <a:pt x="22087" y="42943"/>
                  </a:cubicBezTo>
                  <a:cubicBezTo>
                    <a:pt x="21718" y="43514"/>
                    <a:pt x="21408" y="44193"/>
                    <a:pt x="21206" y="44848"/>
                  </a:cubicBezTo>
                  <a:cubicBezTo>
                    <a:pt x="21015" y="45491"/>
                    <a:pt x="20884" y="46193"/>
                    <a:pt x="20837" y="46920"/>
                  </a:cubicBezTo>
                  <a:cubicBezTo>
                    <a:pt x="20753" y="48241"/>
                    <a:pt x="20920" y="49610"/>
                    <a:pt x="21337" y="51015"/>
                  </a:cubicBezTo>
                  <a:cubicBezTo>
                    <a:pt x="21777" y="52468"/>
                    <a:pt x="22373" y="53706"/>
                    <a:pt x="23158" y="54778"/>
                  </a:cubicBezTo>
                  <a:cubicBezTo>
                    <a:pt x="23980" y="55945"/>
                    <a:pt x="25075" y="56992"/>
                    <a:pt x="26314" y="57814"/>
                  </a:cubicBezTo>
                  <a:cubicBezTo>
                    <a:pt x="28683" y="59385"/>
                    <a:pt x="31540" y="60231"/>
                    <a:pt x="34577" y="60267"/>
                  </a:cubicBezTo>
                  <a:lnTo>
                    <a:pt x="34708" y="60267"/>
                  </a:lnTo>
                  <a:cubicBezTo>
                    <a:pt x="36184" y="60267"/>
                    <a:pt x="37625" y="60064"/>
                    <a:pt x="39018" y="59659"/>
                  </a:cubicBezTo>
                  <a:cubicBezTo>
                    <a:pt x="40375" y="59278"/>
                    <a:pt x="41756" y="58707"/>
                    <a:pt x="43090" y="57933"/>
                  </a:cubicBezTo>
                  <a:cubicBezTo>
                    <a:pt x="45578" y="56516"/>
                    <a:pt x="47769" y="54575"/>
                    <a:pt x="49614" y="52182"/>
                  </a:cubicBezTo>
                  <a:cubicBezTo>
                    <a:pt x="50483" y="51051"/>
                    <a:pt x="51281" y="49825"/>
                    <a:pt x="51972" y="48551"/>
                  </a:cubicBezTo>
                  <a:cubicBezTo>
                    <a:pt x="52269" y="47979"/>
                    <a:pt x="52567" y="47360"/>
                    <a:pt x="52924" y="46574"/>
                  </a:cubicBezTo>
                  <a:cubicBezTo>
                    <a:pt x="52996" y="46384"/>
                    <a:pt x="53079" y="46181"/>
                    <a:pt x="53162" y="45991"/>
                  </a:cubicBezTo>
                  <a:cubicBezTo>
                    <a:pt x="53341" y="45539"/>
                    <a:pt x="53531" y="45074"/>
                    <a:pt x="53686" y="44610"/>
                  </a:cubicBezTo>
                  <a:cubicBezTo>
                    <a:pt x="54650" y="41860"/>
                    <a:pt x="55258" y="39073"/>
                    <a:pt x="55472" y="36311"/>
                  </a:cubicBezTo>
                  <a:cubicBezTo>
                    <a:pt x="55984" y="30382"/>
                    <a:pt x="54984" y="24465"/>
                    <a:pt x="52567" y="19202"/>
                  </a:cubicBezTo>
                  <a:cubicBezTo>
                    <a:pt x="49983" y="13570"/>
                    <a:pt x="45864" y="8772"/>
                    <a:pt x="40649" y="5307"/>
                  </a:cubicBezTo>
                  <a:cubicBezTo>
                    <a:pt x="37970" y="3521"/>
                    <a:pt x="34993" y="2152"/>
                    <a:pt x="31802" y="1224"/>
                  </a:cubicBezTo>
                  <a:cubicBezTo>
                    <a:pt x="28869" y="411"/>
                    <a:pt x="25917" y="1"/>
                    <a:pt x="23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9559103" y="2288049"/>
              <a:ext cx="327305" cy="373826"/>
            </a:xfrm>
            <a:custGeom>
              <a:avLst/>
              <a:gdLst/>
              <a:ahLst/>
              <a:cxnLst/>
              <a:rect l="l" t="t" r="r" b="b"/>
              <a:pathLst>
                <a:path w="6121" h="6991" extrusionOk="0">
                  <a:moveTo>
                    <a:pt x="5903" y="0"/>
                  </a:moveTo>
                  <a:cubicBezTo>
                    <a:pt x="5896" y="0"/>
                    <a:pt x="5889" y="1"/>
                    <a:pt x="5882" y="2"/>
                  </a:cubicBezTo>
                  <a:cubicBezTo>
                    <a:pt x="5799" y="2"/>
                    <a:pt x="5739" y="73"/>
                    <a:pt x="5739" y="157"/>
                  </a:cubicBezTo>
                  <a:cubicBezTo>
                    <a:pt x="5822" y="1740"/>
                    <a:pt x="5275" y="3336"/>
                    <a:pt x="4251" y="4538"/>
                  </a:cubicBezTo>
                  <a:cubicBezTo>
                    <a:pt x="3215" y="5741"/>
                    <a:pt x="1715" y="6527"/>
                    <a:pt x="143" y="6693"/>
                  </a:cubicBezTo>
                  <a:cubicBezTo>
                    <a:pt x="60" y="6705"/>
                    <a:pt x="0" y="6777"/>
                    <a:pt x="12" y="6860"/>
                  </a:cubicBezTo>
                  <a:cubicBezTo>
                    <a:pt x="12" y="6931"/>
                    <a:pt x="84" y="6991"/>
                    <a:pt x="155" y="6991"/>
                  </a:cubicBezTo>
                  <a:cubicBezTo>
                    <a:pt x="167" y="6991"/>
                    <a:pt x="167" y="6991"/>
                    <a:pt x="179" y="6979"/>
                  </a:cubicBezTo>
                  <a:cubicBezTo>
                    <a:pt x="1822" y="6812"/>
                    <a:pt x="3394" y="5991"/>
                    <a:pt x="4477" y="4729"/>
                  </a:cubicBezTo>
                  <a:cubicBezTo>
                    <a:pt x="5549" y="3467"/>
                    <a:pt x="6120" y="1800"/>
                    <a:pt x="6037" y="133"/>
                  </a:cubicBezTo>
                  <a:cubicBezTo>
                    <a:pt x="6037" y="57"/>
                    <a:pt x="5977" y="0"/>
                    <a:pt x="5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10744535" y="644893"/>
              <a:ext cx="286559" cy="949351"/>
            </a:xfrm>
            <a:custGeom>
              <a:avLst/>
              <a:gdLst/>
              <a:ahLst/>
              <a:cxnLst/>
              <a:rect l="l" t="t" r="r" b="b"/>
              <a:pathLst>
                <a:path w="5359" h="17754" extrusionOk="0">
                  <a:moveTo>
                    <a:pt x="3118" y="0"/>
                  </a:moveTo>
                  <a:cubicBezTo>
                    <a:pt x="3090" y="0"/>
                    <a:pt x="3062" y="8"/>
                    <a:pt x="3037" y="25"/>
                  </a:cubicBezTo>
                  <a:cubicBezTo>
                    <a:pt x="2965" y="61"/>
                    <a:pt x="2942" y="156"/>
                    <a:pt x="2977" y="227"/>
                  </a:cubicBezTo>
                  <a:cubicBezTo>
                    <a:pt x="4513" y="3001"/>
                    <a:pt x="5061" y="6240"/>
                    <a:pt x="4537" y="9371"/>
                  </a:cubicBezTo>
                  <a:cubicBezTo>
                    <a:pt x="4001" y="12491"/>
                    <a:pt x="2418" y="15372"/>
                    <a:pt x="72" y="17491"/>
                  </a:cubicBezTo>
                  <a:cubicBezTo>
                    <a:pt x="13" y="17551"/>
                    <a:pt x="1" y="17646"/>
                    <a:pt x="60" y="17706"/>
                  </a:cubicBezTo>
                  <a:cubicBezTo>
                    <a:pt x="84" y="17741"/>
                    <a:pt x="132" y="17753"/>
                    <a:pt x="167" y="17753"/>
                  </a:cubicBezTo>
                  <a:cubicBezTo>
                    <a:pt x="203" y="17753"/>
                    <a:pt x="239" y="17741"/>
                    <a:pt x="263" y="17717"/>
                  </a:cubicBezTo>
                  <a:cubicBezTo>
                    <a:pt x="2668" y="15551"/>
                    <a:pt x="4287" y="12598"/>
                    <a:pt x="4823" y="9407"/>
                  </a:cubicBezTo>
                  <a:cubicBezTo>
                    <a:pt x="5359" y="6228"/>
                    <a:pt x="4799" y="2906"/>
                    <a:pt x="3239" y="72"/>
                  </a:cubicBezTo>
                  <a:cubicBezTo>
                    <a:pt x="3216" y="26"/>
                    <a:pt x="3168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11362731" y="1150315"/>
              <a:ext cx="455907" cy="751396"/>
            </a:xfrm>
            <a:custGeom>
              <a:avLst/>
              <a:gdLst/>
              <a:ahLst/>
              <a:cxnLst/>
              <a:rect l="l" t="t" r="r" b="b"/>
              <a:pathLst>
                <a:path w="8526" h="14052" extrusionOk="0">
                  <a:moveTo>
                    <a:pt x="7943" y="1"/>
                  </a:moveTo>
                  <a:cubicBezTo>
                    <a:pt x="7935" y="1"/>
                    <a:pt x="7927" y="1"/>
                    <a:pt x="7918" y="3"/>
                  </a:cubicBezTo>
                  <a:cubicBezTo>
                    <a:pt x="7835" y="14"/>
                    <a:pt x="7775" y="86"/>
                    <a:pt x="7787" y="169"/>
                  </a:cubicBezTo>
                  <a:cubicBezTo>
                    <a:pt x="8228" y="3003"/>
                    <a:pt x="7656" y="5908"/>
                    <a:pt x="6216" y="8385"/>
                  </a:cubicBezTo>
                  <a:cubicBezTo>
                    <a:pt x="4656" y="11016"/>
                    <a:pt x="2608" y="12826"/>
                    <a:pt x="108" y="13766"/>
                  </a:cubicBezTo>
                  <a:cubicBezTo>
                    <a:pt x="36" y="13790"/>
                    <a:pt x="1" y="13873"/>
                    <a:pt x="24" y="13957"/>
                  </a:cubicBezTo>
                  <a:cubicBezTo>
                    <a:pt x="48" y="14016"/>
                    <a:pt x="108" y="14052"/>
                    <a:pt x="167" y="14052"/>
                  </a:cubicBezTo>
                  <a:cubicBezTo>
                    <a:pt x="179" y="14052"/>
                    <a:pt x="203" y="14052"/>
                    <a:pt x="215" y="14040"/>
                  </a:cubicBezTo>
                  <a:cubicBezTo>
                    <a:pt x="2775" y="13087"/>
                    <a:pt x="4882" y="11230"/>
                    <a:pt x="6466" y="8527"/>
                  </a:cubicBezTo>
                  <a:cubicBezTo>
                    <a:pt x="7954" y="6003"/>
                    <a:pt x="8526" y="3027"/>
                    <a:pt x="8085" y="122"/>
                  </a:cubicBezTo>
                  <a:cubicBezTo>
                    <a:pt x="8074" y="47"/>
                    <a:pt x="8016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11657524" y="2421249"/>
              <a:ext cx="611244" cy="183999"/>
            </a:xfrm>
            <a:custGeom>
              <a:avLst/>
              <a:gdLst/>
              <a:ahLst/>
              <a:cxnLst/>
              <a:rect l="l" t="t" r="r" b="b"/>
              <a:pathLst>
                <a:path w="11431" h="3441" extrusionOk="0">
                  <a:moveTo>
                    <a:pt x="11258" y="1"/>
                  </a:moveTo>
                  <a:cubicBezTo>
                    <a:pt x="11217" y="1"/>
                    <a:pt x="11176" y="16"/>
                    <a:pt x="11145" y="47"/>
                  </a:cubicBezTo>
                  <a:cubicBezTo>
                    <a:pt x="9380" y="2044"/>
                    <a:pt x="6671" y="3144"/>
                    <a:pt x="3992" y="3144"/>
                  </a:cubicBezTo>
                  <a:cubicBezTo>
                    <a:pt x="2693" y="3144"/>
                    <a:pt x="1401" y="2885"/>
                    <a:pt x="226" y="2345"/>
                  </a:cubicBezTo>
                  <a:cubicBezTo>
                    <a:pt x="207" y="2335"/>
                    <a:pt x="186" y="2331"/>
                    <a:pt x="166" y="2331"/>
                  </a:cubicBezTo>
                  <a:cubicBezTo>
                    <a:pt x="108" y="2331"/>
                    <a:pt x="50" y="2364"/>
                    <a:pt x="24" y="2416"/>
                  </a:cubicBezTo>
                  <a:cubicBezTo>
                    <a:pt x="0" y="2488"/>
                    <a:pt x="24" y="2583"/>
                    <a:pt x="107" y="2619"/>
                  </a:cubicBezTo>
                  <a:cubicBezTo>
                    <a:pt x="1322" y="3166"/>
                    <a:pt x="2655" y="3440"/>
                    <a:pt x="3989" y="3440"/>
                  </a:cubicBezTo>
                  <a:cubicBezTo>
                    <a:pt x="6751" y="3440"/>
                    <a:pt x="9549" y="2309"/>
                    <a:pt x="11371" y="249"/>
                  </a:cubicBezTo>
                  <a:cubicBezTo>
                    <a:pt x="11430" y="190"/>
                    <a:pt x="11418" y="95"/>
                    <a:pt x="11359" y="35"/>
                  </a:cubicBezTo>
                  <a:cubicBezTo>
                    <a:pt x="11331" y="13"/>
                    <a:pt x="11295" y="1"/>
                    <a:pt x="11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11497053" y="3192590"/>
              <a:ext cx="498578" cy="181700"/>
            </a:xfrm>
            <a:custGeom>
              <a:avLst/>
              <a:gdLst/>
              <a:ahLst/>
              <a:cxnLst/>
              <a:rect l="l" t="t" r="r" b="b"/>
              <a:pathLst>
                <a:path w="9324" h="3398" extrusionOk="0">
                  <a:moveTo>
                    <a:pt x="164" y="0"/>
                  </a:moveTo>
                  <a:cubicBezTo>
                    <a:pt x="142" y="0"/>
                    <a:pt x="118" y="6"/>
                    <a:pt x="96" y="17"/>
                  </a:cubicBezTo>
                  <a:cubicBezTo>
                    <a:pt x="25" y="64"/>
                    <a:pt x="1" y="148"/>
                    <a:pt x="37" y="219"/>
                  </a:cubicBezTo>
                  <a:cubicBezTo>
                    <a:pt x="930" y="1731"/>
                    <a:pt x="2477" y="2874"/>
                    <a:pt x="4192" y="3255"/>
                  </a:cubicBezTo>
                  <a:cubicBezTo>
                    <a:pt x="4644" y="3350"/>
                    <a:pt x="5097" y="3398"/>
                    <a:pt x="5561" y="3398"/>
                  </a:cubicBezTo>
                  <a:cubicBezTo>
                    <a:pt x="6859" y="3398"/>
                    <a:pt x="8169" y="3005"/>
                    <a:pt x="9240" y="2279"/>
                  </a:cubicBezTo>
                  <a:cubicBezTo>
                    <a:pt x="9312" y="2231"/>
                    <a:pt x="9323" y="2136"/>
                    <a:pt x="9276" y="2064"/>
                  </a:cubicBezTo>
                  <a:cubicBezTo>
                    <a:pt x="9254" y="2022"/>
                    <a:pt x="9212" y="2000"/>
                    <a:pt x="9165" y="2000"/>
                  </a:cubicBezTo>
                  <a:cubicBezTo>
                    <a:pt x="9134" y="2000"/>
                    <a:pt x="9102" y="2010"/>
                    <a:pt x="9073" y="2029"/>
                  </a:cubicBezTo>
                  <a:cubicBezTo>
                    <a:pt x="8056" y="2730"/>
                    <a:pt x="6813" y="3102"/>
                    <a:pt x="5577" y="3102"/>
                  </a:cubicBezTo>
                  <a:cubicBezTo>
                    <a:pt x="5135" y="3102"/>
                    <a:pt x="4693" y="3055"/>
                    <a:pt x="4263" y="2957"/>
                  </a:cubicBezTo>
                  <a:cubicBezTo>
                    <a:pt x="2620" y="2600"/>
                    <a:pt x="1144" y="1517"/>
                    <a:pt x="299" y="76"/>
                  </a:cubicBezTo>
                  <a:cubicBezTo>
                    <a:pt x="266" y="27"/>
                    <a:pt x="21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10741380" y="3446531"/>
              <a:ext cx="99352" cy="281747"/>
            </a:xfrm>
            <a:custGeom>
              <a:avLst/>
              <a:gdLst/>
              <a:ahLst/>
              <a:cxnLst/>
              <a:rect l="l" t="t" r="r" b="b"/>
              <a:pathLst>
                <a:path w="1858" h="5269" extrusionOk="0">
                  <a:moveTo>
                    <a:pt x="1692" y="1"/>
                  </a:moveTo>
                  <a:cubicBezTo>
                    <a:pt x="1659" y="1"/>
                    <a:pt x="1625" y="10"/>
                    <a:pt x="1596" y="30"/>
                  </a:cubicBezTo>
                  <a:cubicBezTo>
                    <a:pt x="72" y="1280"/>
                    <a:pt x="0" y="3566"/>
                    <a:pt x="703" y="5174"/>
                  </a:cubicBezTo>
                  <a:cubicBezTo>
                    <a:pt x="726" y="5233"/>
                    <a:pt x="786" y="5269"/>
                    <a:pt x="846" y="5269"/>
                  </a:cubicBezTo>
                  <a:cubicBezTo>
                    <a:pt x="857" y="5269"/>
                    <a:pt x="881" y="5257"/>
                    <a:pt x="905" y="5257"/>
                  </a:cubicBezTo>
                  <a:cubicBezTo>
                    <a:pt x="976" y="5221"/>
                    <a:pt x="1012" y="5126"/>
                    <a:pt x="976" y="5055"/>
                  </a:cubicBezTo>
                  <a:cubicBezTo>
                    <a:pt x="310" y="3542"/>
                    <a:pt x="381" y="1411"/>
                    <a:pt x="1786" y="268"/>
                  </a:cubicBezTo>
                  <a:cubicBezTo>
                    <a:pt x="1858" y="209"/>
                    <a:pt x="1858" y="113"/>
                    <a:pt x="1810" y="54"/>
                  </a:cubicBezTo>
                  <a:cubicBezTo>
                    <a:pt x="1782" y="19"/>
                    <a:pt x="1738" y="1"/>
                    <a:pt x="1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9135708" y="3566256"/>
              <a:ext cx="170043" cy="593705"/>
            </a:xfrm>
            <a:custGeom>
              <a:avLst/>
              <a:gdLst/>
              <a:ahLst/>
              <a:cxnLst/>
              <a:rect l="l" t="t" r="r" b="b"/>
              <a:pathLst>
                <a:path w="3180" h="11103" extrusionOk="0">
                  <a:moveTo>
                    <a:pt x="3011" y="0"/>
                  </a:moveTo>
                  <a:cubicBezTo>
                    <a:pt x="2945" y="0"/>
                    <a:pt x="2890" y="52"/>
                    <a:pt x="2870" y="113"/>
                  </a:cubicBezTo>
                  <a:cubicBezTo>
                    <a:pt x="2560" y="1577"/>
                    <a:pt x="1465" y="2863"/>
                    <a:pt x="96" y="3399"/>
                  </a:cubicBezTo>
                  <a:cubicBezTo>
                    <a:pt x="48" y="3423"/>
                    <a:pt x="1" y="3482"/>
                    <a:pt x="1" y="3542"/>
                  </a:cubicBezTo>
                  <a:lnTo>
                    <a:pt x="1" y="10959"/>
                  </a:lnTo>
                  <a:cubicBezTo>
                    <a:pt x="1" y="11043"/>
                    <a:pt x="72" y="11102"/>
                    <a:pt x="155" y="11102"/>
                  </a:cubicBezTo>
                  <a:cubicBezTo>
                    <a:pt x="239" y="11102"/>
                    <a:pt x="298" y="11043"/>
                    <a:pt x="298" y="10959"/>
                  </a:cubicBezTo>
                  <a:lnTo>
                    <a:pt x="298" y="3637"/>
                  </a:lnTo>
                  <a:cubicBezTo>
                    <a:pt x="1715" y="3042"/>
                    <a:pt x="2834" y="1696"/>
                    <a:pt x="3168" y="184"/>
                  </a:cubicBezTo>
                  <a:cubicBezTo>
                    <a:pt x="3180" y="101"/>
                    <a:pt x="3132" y="18"/>
                    <a:pt x="3049" y="6"/>
                  </a:cubicBezTo>
                  <a:cubicBezTo>
                    <a:pt x="3036" y="2"/>
                    <a:pt x="3023" y="0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9357244" y="1825191"/>
              <a:ext cx="648194" cy="724659"/>
            </a:xfrm>
            <a:custGeom>
              <a:avLst/>
              <a:gdLst/>
              <a:ahLst/>
              <a:cxnLst/>
              <a:rect l="l" t="t" r="r" b="b"/>
              <a:pathLst>
                <a:path w="12122" h="13552" extrusionOk="0">
                  <a:moveTo>
                    <a:pt x="11964" y="1"/>
                  </a:moveTo>
                  <a:cubicBezTo>
                    <a:pt x="11957" y="1"/>
                    <a:pt x="11950" y="1"/>
                    <a:pt x="11943" y="2"/>
                  </a:cubicBezTo>
                  <a:cubicBezTo>
                    <a:pt x="9395" y="419"/>
                    <a:pt x="7311" y="1097"/>
                    <a:pt x="5573" y="2074"/>
                  </a:cubicBezTo>
                  <a:cubicBezTo>
                    <a:pt x="3478" y="3264"/>
                    <a:pt x="1835" y="4979"/>
                    <a:pt x="977" y="6896"/>
                  </a:cubicBezTo>
                  <a:cubicBezTo>
                    <a:pt x="1" y="9087"/>
                    <a:pt x="37" y="11551"/>
                    <a:pt x="1073" y="13480"/>
                  </a:cubicBezTo>
                  <a:cubicBezTo>
                    <a:pt x="1096" y="13528"/>
                    <a:pt x="1144" y="13551"/>
                    <a:pt x="1204" y="13551"/>
                  </a:cubicBezTo>
                  <a:cubicBezTo>
                    <a:pt x="1227" y="13551"/>
                    <a:pt x="1251" y="13551"/>
                    <a:pt x="1263" y="13540"/>
                  </a:cubicBezTo>
                  <a:cubicBezTo>
                    <a:pt x="1346" y="13492"/>
                    <a:pt x="1370" y="13409"/>
                    <a:pt x="1323" y="13337"/>
                  </a:cubicBezTo>
                  <a:cubicBezTo>
                    <a:pt x="358" y="11515"/>
                    <a:pt x="322" y="9098"/>
                    <a:pt x="1251" y="7015"/>
                  </a:cubicBezTo>
                  <a:cubicBezTo>
                    <a:pt x="2085" y="5158"/>
                    <a:pt x="3668" y="3491"/>
                    <a:pt x="5716" y="2336"/>
                  </a:cubicBezTo>
                  <a:cubicBezTo>
                    <a:pt x="7430" y="1371"/>
                    <a:pt x="9478" y="705"/>
                    <a:pt x="11991" y="300"/>
                  </a:cubicBezTo>
                  <a:cubicBezTo>
                    <a:pt x="12074" y="288"/>
                    <a:pt x="12122" y="216"/>
                    <a:pt x="12110" y="133"/>
                  </a:cubicBezTo>
                  <a:cubicBezTo>
                    <a:pt x="12099" y="57"/>
                    <a:pt x="12038" y="1"/>
                    <a:pt x="1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9711874" y="752693"/>
              <a:ext cx="313295" cy="699581"/>
            </a:xfrm>
            <a:custGeom>
              <a:avLst/>
              <a:gdLst/>
              <a:ahLst/>
              <a:cxnLst/>
              <a:rect l="l" t="t" r="r" b="b"/>
              <a:pathLst>
                <a:path w="5859" h="13083" extrusionOk="0">
                  <a:moveTo>
                    <a:pt x="156" y="0"/>
                  </a:moveTo>
                  <a:cubicBezTo>
                    <a:pt x="117" y="0"/>
                    <a:pt x="78" y="15"/>
                    <a:pt x="48" y="45"/>
                  </a:cubicBezTo>
                  <a:cubicBezTo>
                    <a:pt x="1" y="116"/>
                    <a:pt x="1" y="200"/>
                    <a:pt x="60" y="259"/>
                  </a:cubicBezTo>
                  <a:cubicBezTo>
                    <a:pt x="3596" y="3462"/>
                    <a:pt x="5561" y="8308"/>
                    <a:pt x="5192" y="12927"/>
                  </a:cubicBezTo>
                  <a:cubicBezTo>
                    <a:pt x="5180" y="13011"/>
                    <a:pt x="5240" y="13082"/>
                    <a:pt x="5323" y="13082"/>
                  </a:cubicBezTo>
                  <a:lnTo>
                    <a:pt x="5335" y="13082"/>
                  </a:lnTo>
                  <a:cubicBezTo>
                    <a:pt x="5406" y="13082"/>
                    <a:pt x="5478" y="13023"/>
                    <a:pt x="5478" y="12951"/>
                  </a:cubicBezTo>
                  <a:cubicBezTo>
                    <a:pt x="5859" y="8248"/>
                    <a:pt x="3858" y="3295"/>
                    <a:pt x="263" y="45"/>
                  </a:cubicBezTo>
                  <a:cubicBezTo>
                    <a:pt x="233" y="15"/>
                    <a:pt x="19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9135066" y="3098585"/>
              <a:ext cx="1379697" cy="1908113"/>
            </a:xfrm>
            <a:custGeom>
              <a:avLst/>
              <a:gdLst/>
              <a:ahLst/>
              <a:cxnLst/>
              <a:rect l="l" t="t" r="r" b="b"/>
              <a:pathLst>
                <a:path w="25802" h="35684" extrusionOk="0">
                  <a:moveTo>
                    <a:pt x="17765" y="1"/>
                  </a:moveTo>
                  <a:cubicBezTo>
                    <a:pt x="17693" y="12"/>
                    <a:pt x="17634" y="96"/>
                    <a:pt x="17646" y="167"/>
                  </a:cubicBezTo>
                  <a:cubicBezTo>
                    <a:pt x="18277" y="5204"/>
                    <a:pt x="21087" y="9907"/>
                    <a:pt x="25218" y="12847"/>
                  </a:cubicBezTo>
                  <a:cubicBezTo>
                    <a:pt x="25019" y="12858"/>
                    <a:pt x="24825" y="12863"/>
                    <a:pt x="24637" y="12863"/>
                  </a:cubicBezTo>
                  <a:cubicBezTo>
                    <a:pt x="23760" y="12863"/>
                    <a:pt x="23006" y="12747"/>
                    <a:pt x="22349" y="12502"/>
                  </a:cubicBezTo>
                  <a:cubicBezTo>
                    <a:pt x="22332" y="12494"/>
                    <a:pt x="22313" y="12490"/>
                    <a:pt x="22295" y="12490"/>
                  </a:cubicBezTo>
                  <a:cubicBezTo>
                    <a:pt x="22262" y="12490"/>
                    <a:pt x="22229" y="12503"/>
                    <a:pt x="22206" y="12526"/>
                  </a:cubicBezTo>
                  <a:cubicBezTo>
                    <a:pt x="22158" y="12562"/>
                    <a:pt x="22134" y="12609"/>
                    <a:pt x="22146" y="12657"/>
                  </a:cubicBezTo>
                  <a:cubicBezTo>
                    <a:pt x="22932" y="17407"/>
                    <a:pt x="20908" y="22277"/>
                    <a:pt x="17098" y="24920"/>
                  </a:cubicBezTo>
                  <a:cubicBezTo>
                    <a:pt x="17312" y="23873"/>
                    <a:pt x="17146" y="22706"/>
                    <a:pt x="16646" y="21729"/>
                  </a:cubicBezTo>
                  <a:cubicBezTo>
                    <a:pt x="16622" y="21682"/>
                    <a:pt x="16574" y="21658"/>
                    <a:pt x="16527" y="21658"/>
                  </a:cubicBezTo>
                  <a:cubicBezTo>
                    <a:pt x="16519" y="21656"/>
                    <a:pt x="16511" y="21656"/>
                    <a:pt x="16503" y="21656"/>
                  </a:cubicBezTo>
                  <a:cubicBezTo>
                    <a:pt x="16454" y="21656"/>
                    <a:pt x="16415" y="21687"/>
                    <a:pt x="16384" y="21718"/>
                  </a:cubicBezTo>
                  <a:cubicBezTo>
                    <a:pt x="14931" y="23849"/>
                    <a:pt x="12252" y="25635"/>
                    <a:pt x="9407" y="27528"/>
                  </a:cubicBezTo>
                  <a:cubicBezTo>
                    <a:pt x="6204" y="29659"/>
                    <a:pt x="2572" y="32076"/>
                    <a:pt x="48" y="35445"/>
                  </a:cubicBezTo>
                  <a:cubicBezTo>
                    <a:pt x="1" y="35517"/>
                    <a:pt x="13" y="35612"/>
                    <a:pt x="72" y="35660"/>
                  </a:cubicBezTo>
                  <a:cubicBezTo>
                    <a:pt x="108" y="35684"/>
                    <a:pt x="132" y="35684"/>
                    <a:pt x="167" y="35684"/>
                  </a:cubicBezTo>
                  <a:cubicBezTo>
                    <a:pt x="215" y="35684"/>
                    <a:pt x="251" y="35672"/>
                    <a:pt x="286" y="35624"/>
                  </a:cubicBezTo>
                  <a:cubicBezTo>
                    <a:pt x="2787" y="32290"/>
                    <a:pt x="6394" y="29897"/>
                    <a:pt x="9573" y="27778"/>
                  </a:cubicBezTo>
                  <a:cubicBezTo>
                    <a:pt x="12347" y="25932"/>
                    <a:pt x="14979" y="24182"/>
                    <a:pt x="16491" y="22099"/>
                  </a:cubicBezTo>
                  <a:cubicBezTo>
                    <a:pt x="16931" y="23075"/>
                    <a:pt x="17015" y="24218"/>
                    <a:pt x="16729" y="25218"/>
                  </a:cubicBezTo>
                  <a:cubicBezTo>
                    <a:pt x="16705" y="25277"/>
                    <a:pt x="16729" y="25337"/>
                    <a:pt x="16777" y="25373"/>
                  </a:cubicBezTo>
                  <a:cubicBezTo>
                    <a:pt x="16804" y="25393"/>
                    <a:pt x="16840" y="25406"/>
                    <a:pt x="16874" y="25406"/>
                  </a:cubicBezTo>
                  <a:cubicBezTo>
                    <a:pt x="16899" y="25406"/>
                    <a:pt x="16923" y="25400"/>
                    <a:pt x="16943" y="25385"/>
                  </a:cubicBezTo>
                  <a:cubicBezTo>
                    <a:pt x="20991" y="22777"/>
                    <a:pt x="23194" y="17765"/>
                    <a:pt x="22480" y="12859"/>
                  </a:cubicBezTo>
                  <a:lnTo>
                    <a:pt x="22480" y="12859"/>
                  </a:lnTo>
                  <a:cubicBezTo>
                    <a:pt x="23124" y="13065"/>
                    <a:pt x="23842" y="13166"/>
                    <a:pt x="24661" y="13166"/>
                  </a:cubicBezTo>
                  <a:cubicBezTo>
                    <a:pt x="24978" y="13166"/>
                    <a:pt x="25310" y="13151"/>
                    <a:pt x="25659" y="13121"/>
                  </a:cubicBezTo>
                  <a:cubicBezTo>
                    <a:pt x="25718" y="13109"/>
                    <a:pt x="25778" y="13062"/>
                    <a:pt x="25790" y="13002"/>
                  </a:cubicBezTo>
                  <a:cubicBezTo>
                    <a:pt x="25802" y="12943"/>
                    <a:pt x="25778" y="12883"/>
                    <a:pt x="25730" y="12847"/>
                  </a:cubicBezTo>
                  <a:cubicBezTo>
                    <a:pt x="21491" y="9966"/>
                    <a:pt x="18574" y="5215"/>
                    <a:pt x="17932" y="132"/>
                  </a:cubicBezTo>
                  <a:cubicBezTo>
                    <a:pt x="17932" y="48"/>
                    <a:pt x="17848" y="1"/>
                    <a:pt x="17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9904161" y="1151545"/>
              <a:ext cx="2066017" cy="2483798"/>
            </a:xfrm>
            <a:custGeom>
              <a:avLst/>
              <a:gdLst/>
              <a:ahLst/>
              <a:cxnLst/>
              <a:rect l="l" t="t" r="r" b="b"/>
              <a:pathLst>
                <a:path w="38637" h="46450" extrusionOk="0">
                  <a:moveTo>
                    <a:pt x="14039" y="0"/>
                  </a:moveTo>
                  <a:cubicBezTo>
                    <a:pt x="9158" y="0"/>
                    <a:pt x="4253" y="1375"/>
                    <a:pt x="84" y="4051"/>
                  </a:cubicBezTo>
                  <a:cubicBezTo>
                    <a:pt x="24" y="4099"/>
                    <a:pt x="0" y="4194"/>
                    <a:pt x="48" y="4266"/>
                  </a:cubicBezTo>
                  <a:cubicBezTo>
                    <a:pt x="71" y="4303"/>
                    <a:pt x="117" y="4327"/>
                    <a:pt x="166" y="4327"/>
                  </a:cubicBezTo>
                  <a:cubicBezTo>
                    <a:pt x="195" y="4327"/>
                    <a:pt x="224" y="4319"/>
                    <a:pt x="250" y="4301"/>
                  </a:cubicBezTo>
                  <a:cubicBezTo>
                    <a:pt x="4362" y="1661"/>
                    <a:pt x="9208" y="301"/>
                    <a:pt x="14031" y="301"/>
                  </a:cubicBezTo>
                  <a:cubicBezTo>
                    <a:pt x="17211" y="301"/>
                    <a:pt x="20382" y="892"/>
                    <a:pt x="23325" y="2099"/>
                  </a:cubicBezTo>
                  <a:cubicBezTo>
                    <a:pt x="30861" y="5171"/>
                    <a:pt x="36553" y="12243"/>
                    <a:pt x="37839" y="20125"/>
                  </a:cubicBezTo>
                  <a:cubicBezTo>
                    <a:pt x="38339" y="23185"/>
                    <a:pt x="38231" y="26507"/>
                    <a:pt x="37529" y="29971"/>
                  </a:cubicBezTo>
                  <a:cubicBezTo>
                    <a:pt x="36743" y="33877"/>
                    <a:pt x="35338" y="37198"/>
                    <a:pt x="33374" y="39842"/>
                  </a:cubicBezTo>
                  <a:cubicBezTo>
                    <a:pt x="31076" y="42901"/>
                    <a:pt x="27992" y="45021"/>
                    <a:pt x="24682" y="45818"/>
                  </a:cubicBezTo>
                  <a:cubicBezTo>
                    <a:pt x="23746" y="46043"/>
                    <a:pt x="22794" y="46153"/>
                    <a:pt x="21852" y="46153"/>
                  </a:cubicBezTo>
                  <a:cubicBezTo>
                    <a:pt x="19151" y="46153"/>
                    <a:pt x="16531" y="45255"/>
                    <a:pt x="14598" y="43604"/>
                  </a:cubicBezTo>
                  <a:cubicBezTo>
                    <a:pt x="11800" y="41187"/>
                    <a:pt x="10645" y="37210"/>
                    <a:pt x="11800" y="33948"/>
                  </a:cubicBezTo>
                  <a:cubicBezTo>
                    <a:pt x="12689" y="31402"/>
                    <a:pt x="14120" y="30150"/>
                    <a:pt x="16147" y="30150"/>
                  </a:cubicBezTo>
                  <a:cubicBezTo>
                    <a:pt x="16670" y="30150"/>
                    <a:pt x="17233" y="30234"/>
                    <a:pt x="17836" y="30400"/>
                  </a:cubicBezTo>
                  <a:cubicBezTo>
                    <a:pt x="17851" y="30404"/>
                    <a:pt x="17865" y="30406"/>
                    <a:pt x="17879" y="30406"/>
                  </a:cubicBezTo>
                  <a:cubicBezTo>
                    <a:pt x="17943" y="30406"/>
                    <a:pt x="17995" y="30363"/>
                    <a:pt x="18015" y="30305"/>
                  </a:cubicBezTo>
                  <a:cubicBezTo>
                    <a:pt x="18038" y="30221"/>
                    <a:pt x="17991" y="30138"/>
                    <a:pt x="17907" y="30114"/>
                  </a:cubicBezTo>
                  <a:cubicBezTo>
                    <a:pt x="17265" y="29938"/>
                    <a:pt x="16666" y="29849"/>
                    <a:pt x="16110" y="29849"/>
                  </a:cubicBezTo>
                  <a:cubicBezTo>
                    <a:pt x="13967" y="29849"/>
                    <a:pt x="12459" y="31166"/>
                    <a:pt x="11514" y="33841"/>
                  </a:cubicBezTo>
                  <a:cubicBezTo>
                    <a:pt x="10323" y="37234"/>
                    <a:pt x="11514" y="41330"/>
                    <a:pt x="14407" y="43830"/>
                  </a:cubicBezTo>
                  <a:cubicBezTo>
                    <a:pt x="16383" y="45521"/>
                    <a:pt x="19074" y="46450"/>
                    <a:pt x="21848" y="46450"/>
                  </a:cubicBezTo>
                  <a:cubicBezTo>
                    <a:pt x="22825" y="46450"/>
                    <a:pt x="23801" y="46342"/>
                    <a:pt x="24754" y="46104"/>
                  </a:cubicBezTo>
                  <a:cubicBezTo>
                    <a:pt x="28135" y="45295"/>
                    <a:pt x="31278" y="43128"/>
                    <a:pt x="33612" y="40008"/>
                  </a:cubicBezTo>
                  <a:cubicBezTo>
                    <a:pt x="35612" y="37341"/>
                    <a:pt x="37029" y="33972"/>
                    <a:pt x="37827" y="30031"/>
                  </a:cubicBezTo>
                  <a:cubicBezTo>
                    <a:pt x="38529" y="26530"/>
                    <a:pt x="38636" y="23173"/>
                    <a:pt x="38136" y="20077"/>
                  </a:cubicBezTo>
                  <a:cubicBezTo>
                    <a:pt x="36826" y="12100"/>
                    <a:pt x="31064" y="4933"/>
                    <a:pt x="23444" y="1813"/>
                  </a:cubicBezTo>
                  <a:cubicBezTo>
                    <a:pt x="20464" y="597"/>
                    <a:pt x="17256" y="0"/>
                    <a:pt x="1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9134425" y="3215637"/>
              <a:ext cx="851924" cy="1394402"/>
            </a:xfrm>
            <a:custGeom>
              <a:avLst/>
              <a:gdLst/>
              <a:ahLst/>
              <a:cxnLst/>
              <a:rect l="l" t="t" r="r" b="b"/>
              <a:pathLst>
                <a:path w="15932" h="26077" extrusionOk="0">
                  <a:moveTo>
                    <a:pt x="15624" y="1"/>
                  </a:moveTo>
                  <a:cubicBezTo>
                    <a:pt x="15550" y="1"/>
                    <a:pt x="15490" y="57"/>
                    <a:pt x="15479" y="133"/>
                  </a:cubicBezTo>
                  <a:cubicBezTo>
                    <a:pt x="15265" y="1919"/>
                    <a:pt x="15372" y="3753"/>
                    <a:pt x="15491" y="5527"/>
                  </a:cubicBezTo>
                  <a:cubicBezTo>
                    <a:pt x="15562" y="6682"/>
                    <a:pt x="15634" y="7884"/>
                    <a:pt x="15622" y="9051"/>
                  </a:cubicBezTo>
                  <a:cubicBezTo>
                    <a:pt x="15586" y="11039"/>
                    <a:pt x="15157" y="14576"/>
                    <a:pt x="12788" y="16528"/>
                  </a:cubicBezTo>
                  <a:cubicBezTo>
                    <a:pt x="13133" y="15195"/>
                    <a:pt x="12979" y="14040"/>
                    <a:pt x="12336" y="13052"/>
                  </a:cubicBezTo>
                  <a:cubicBezTo>
                    <a:pt x="12316" y="13012"/>
                    <a:pt x="12264" y="12989"/>
                    <a:pt x="12212" y="12989"/>
                  </a:cubicBezTo>
                  <a:cubicBezTo>
                    <a:pt x="12202" y="12989"/>
                    <a:pt x="12191" y="12990"/>
                    <a:pt x="12181" y="12992"/>
                  </a:cubicBezTo>
                  <a:cubicBezTo>
                    <a:pt x="12121" y="13004"/>
                    <a:pt x="12074" y="13063"/>
                    <a:pt x="12062" y="13123"/>
                  </a:cubicBezTo>
                  <a:cubicBezTo>
                    <a:pt x="11752" y="15969"/>
                    <a:pt x="9371" y="18135"/>
                    <a:pt x="7085" y="19862"/>
                  </a:cubicBezTo>
                  <a:cubicBezTo>
                    <a:pt x="6478" y="20314"/>
                    <a:pt x="5811" y="20755"/>
                    <a:pt x="5109" y="21219"/>
                  </a:cubicBezTo>
                  <a:cubicBezTo>
                    <a:pt x="3096" y="22541"/>
                    <a:pt x="1025" y="23910"/>
                    <a:pt x="48" y="25863"/>
                  </a:cubicBezTo>
                  <a:cubicBezTo>
                    <a:pt x="1" y="25934"/>
                    <a:pt x="37" y="26017"/>
                    <a:pt x="108" y="26065"/>
                  </a:cubicBezTo>
                  <a:cubicBezTo>
                    <a:pt x="132" y="26077"/>
                    <a:pt x="156" y="26077"/>
                    <a:pt x="179" y="26077"/>
                  </a:cubicBezTo>
                  <a:cubicBezTo>
                    <a:pt x="227" y="26077"/>
                    <a:pt x="287" y="26041"/>
                    <a:pt x="310" y="25994"/>
                  </a:cubicBezTo>
                  <a:cubicBezTo>
                    <a:pt x="1251" y="24112"/>
                    <a:pt x="3299" y="22767"/>
                    <a:pt x="5263" y="21469"/>
                  </a:cubicBezTo>
                  <a:cubicBezTo>
                    <a:pt x="5978" y="21005"/>
                    <a:pt x="6656" y="20552"/>
                    <a:pt x="7264" y="20100"/>
                  </a:cubicBezTo>
                  <a:cubicBezTo>
                    <a:pt x="9490" y="18409"/>
                    <a:pt x="11800" y="16338"/>
                    <a:pt x="12300" y="13575"/>
                  </a:cubicBezTo>
                  <a:cubicBezTo>
                    <a:pt x="12764" y="14516"/>
                    <a:pt x="12800" y="15623"/>
                    <a:pt x="12383" y="16873"/>
                  </a:cubicBezTo>
                  <a:cubicBezTo>
                    <a:pt x="12359" y="16933"/>
                    <a:pt x="12383" y="17004"/>
                    <a:pt x="12431" y="17040"/>
                  </a:cubicBezTo>
                  <a:cubicBezTo>
                    <a:pt x="12461" y="17058"/>
                    <a:pt x="12493" y="17067"/>
                    <a:pt x="12525" y="17067"/>
                  </a:cubicBezTo>
                  <a:cubicBezTo>
                    <a:pt x="12556" y="17067"/>
                    <a:pt x="12586" y="17058"/>
                    <a:pt x="12610" y="17040"/>
                  </a:cubicBezTo>
                  <a:cubicBezTo>
                    <a:pt x="15396" y="15088"/>
                    <a:pt x="15884" y="11206"/>
                    <a:pt x="15919" y="9063"/>
                  </a:cubicBezTo>
                  <a:cubicBezTo>
                    <a:pt x="15931" y="7872"/>
                    <a:pt x="15860" y="6670"/>
                    <a:pt x="15788" y="5503"/>
                  </a:cubicBezTo>
                  <a:cubicBezTo>
                    <a:pt x="15669" y="3753"/>
                    <a:pt x="15562" y="1931"/>
                    <a:pt x="15777" y="169"/>
                  </a:cubicBezTo>
                  <a:cubicBezTo>
                    <a:pt x="15788" y="86"/>
                    <a:pt x="15729" y="14"/>
                    <a:pt x="15646" y="2"/>
                  </a:cubicBezTo>
                  <a:cubicBezTo>
                    <a:pt x="15638" y="1"/>
                    <a:pt x="15631" y="1"/>
                    <a:pt x="15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2" name="Google Shape;1422;p39"/>
            <p:cNvSpPr/>
            <p:nvPr/>
          </p:nvSpPr>
          <p:spPr>
            <a:xfrm>
              <a:off x="10752182" y="3433537"/>
              <a:ext cx="32511" cy="40746"/>
            </a:xfrm>
            <a:custGeom>
              <a:avLst/>
              <a:gdLst/>
              <a:ahLst/>
              <a:cxnLst/>
              <a:rect l="l" t="t" r="r" b="b"/>
              <a:pathLst>
                <a:path w="608" h="762" extrusionOk="0">
                  <a:moveTo>
                    <a:pt x="448" y="1"/>
                  </a:moveTo>
                  <a:cubicBezTo>
                    <a:pt x="407" y="1"/>
                    <a:pt x="365" y="15"/>
                    <a:pt x="334" y="47"/>
                  </a:cubicBezTo>
                  <a:cubicBezTo>
                    <a:pt x="191" y="190"/>
                    <a:pt x="84" y="368"/>
                    <a:pt x="24" y="571"/>
                  </a:cubicBezTo>
                  <a:cubicBezTo>
                    <a:pt x="1" y="642"/>
                    <a:pt x="48" y="726"/>
                    <a:pt x="120" y="749"/>
                  </a:cubicBezTo>
                  <a:cubicBezTo>
                    <a:pt x="132" y="761"/>
                    <a:pt x="155" y="761"/>
                    <a:pt x="167" y="761"/>
                  </a:cubicBezTo>
                  <a:cubicBezTo>
                    <a:pt x="227" y="761"/>
                    <a:pt x="286" y="726"/>
                    <a:pt x="310" y="654"/>
                  </a:cubicBezTo>
                  <a:cubicBezTo>
                    <a:pt x="358" y="499"/>
                    <a:pt x="441" y="368"/>
                    <a:pt x="548" y="249"/>
                  </a:cubicBezTo>
                  <a:cubicBezTo>
                    <a:pt x="608" y="190"/>
                    <a:pt x="608" y="94"/>
                    <a:pt x="548" y="35"/>
                  </a:cubicBezTo>
                  <a:cubicBezTo>
                    <a:pt x="520" y="12"/>
                    <a:pt x="484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10635665" y="1426019"/>
              <a:ext cx="156674" cy="186031"/>
            </a:xfrm>
            <a:custGeom>
              <a:avLst/>
              <a:gdLst/>
              <a:ahLst/>
              <a:cxnLst/>
              <a:rect l="l" t="t" r="r" b="b"/>
              <a:pathLst>
                <a:path w="2930" h="3479" extrusionOk="0">
                  <a:moveTo>
                    <a:pt x="2744" y="1"/>
                  </a:moveTo>
                  <a:cubicBezTo>
                    <a:pt x="2697" y="1"/>
                    <a:pt x="2651" y="27"/>
                    <a:pt x="2620" y="73"/>
                  </a:cubicBezTo>
                  <a:cubicBezTo>
                    <a:pt x="1965" y="1276"/>
                    <a:pt x="1096" y="2336"/>
                    <a:pt x="60" y="3217"/>
                  </a:cubicBezTo>
                  <a:cubicBezTo>
                    <a:pt x="1" y="3276"/>
                    <a:pt x="1" y="3371"/>
                    <a:pt x="48" y="3431"/>
                  </a:cubicBezTo>
                  <a:cubicBezTo>
                    <a:pt x="84" y="3467"/>
                    <a:pt x="120" y="3479"/>
                    <a:pt x="167" y="3479"/>
                  </a:cubicBezTo>
                  <a:cubicBezTo>
                    <a:pt x="203" y="3479"/>
                    <a:pt x="227" y="3467"/>
                    <a:pt x="263" y="3443"/>
                  </a:cubicBezTo>
                  <a:cubicBezTo>
                    <a:pt x="1322" y="2526"/>
                    <a:pt x="2203" y="1443"/>
                    <a:pt x="2882" y="228"/>
                  </a:cubicBezTo>
                  <a:cubicBezTo>
                    <a:pt x="2930" y="157"/>
                    <a:pt x="2894" y="61"/>
                    <a:pt x="2823" y="26"/>
                  </a:cubicBezTo>
                  <a:cubicBezTo>
                    <a:pt x="2797" y="9"/>
                    <a:pt x="2770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4" name="Google Shape;1424;p39"/>
            <p:cNvSpPr/>
            <p:nvPr/>
          </p:nvSpPr>
          <p:spPr>
            <a:xfrm>
              <a:off x="10559894" y="1422811"/>
              <a:ext cx="171326" cy="205816"/>
            </a:xfrm>
            <a:custGeom>
              <a:avLst/>
              <a:gdLst/>
              <a:ahLst/>
              <a:cxnLst/>
              <a:rect l="l" t="t" r="r" b="b"/>
              <a:pathLst>
                <a:path w="3204" h="3849" extrusionOk="0">
                  <a:moveTo>
                    <a:pt x="3038" y="0"/>
                  </a:moveTo>
                  <a:cubicBezTo>
                    <a:pt x="2984" y="0"/>
                    <a:pt x="2932" y="33"/>
                    <a:pt x="2906" y="86"/>
                  </a:cubicBezTo>
                  <a:cubicBezTo>
                    <a:pt x="2215" y="1431"/>
                    <a:pt x="1239" y="2634"/>
                    <a:pt x="72" y="3586"/>
                  </a:cubicBezTo>
                  <a:cubicBezTo>
                    <a:pt x="13" y="3634"/>
                    <a:pt x="1" y="3729"/>
                    <a:pt x="49" y="3800"/>
                  </a:cubicBezTo>
                  <a:cubicBezTo>
                    <a:pt x="84" y="3836"/>
                    <a:pt x="120" y="3848"/>
                    <a:pt x="168" y="3848"/>
                  </a:cubicBezTo>
                  <a:cubicBezTo>
                    <a:pt x="203" y="3848"/>
                    <a:pt x="227" y="3836"/>
                    <a:pt x="263" y="3812"/>
                  </a:cubicBezTo>
                  <a:cubicBezTo>
                    <a:pt x="1465" y="2848"/>
                    <a:pt x="2465" y="1598"/>
                    <a:pt x="3168" y="217"/>
                  </a:cubicBezTo>
                  <a:cubicBezTo>
                    <a:pt x="3204" y="145"/>
                    <a:pt x="3168" y="50"/>
                    <a:pt x="3097" y="14"/>
                  </a:cubicBezTo>
                  <a:cubicBezTo>
                    <a:pt x="3077" y="5"/>
                    <a:pt x="3057" y="0"/>
                    <a:pt x="3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5" name="Google Shape;1425;p39"/>
            <p:cNvSpPr/>
            <p:nvPr/>
          </p:nvSpPr>
          <p:spPr>
            <a:xfrm>
              <a:off x="10496262" y="1427249"/>
              <a:ext cx="157904" cy="214104"/>
            </a:xfrm>
            <a:custGeom>
              <a:avLst/>
              <a:gdLst/>
              <a:ahLst/>
              <a:cxnLst/>
              <a:rect l="l" t="t" r="r" b="b"/>
              <a:pathLst>
                <a:path w="2953" h="4004" extrusionOk="0">
                  <a:moveTo>
                    <a:pt x="2785" y="1"/>
                  </a:moveTo>
                  <a:cubicBezTo>
                    <a:pt x="2728" y="1"/>
                    <a:pt x="2670" y="34"/>
                    <a:pt x="2643" y="86"/>
                  </a:cubicBezTo>
                  <a:cubicBezTo>
                    <a:pt x="1977" y="1443"/>
                    <a:pt x="1108" y="2670"/>
                    <a:pt x="60" y="3753"/>
                  </a:cubicBezTo>
                  <a:cubicBezTo>
                    <a:pt x="0" y="3801"/>
                    <a:pt x="0" y="3896"/>
                    <a:pt x="60" y="3956"/>
                  </a:cubicBezTo>
                  <a:cubicBezTo>
                    <a:pt x="84" y="3991"/>
                    <a:pt x="119" y="4003"/>
                    <a:pt x="167" y="4003"/>
                  </a:cubicBezTo>
                  <a:cubicBezTo>
                    <a:pt x="203" y="4003"/>
                    <a:pt x="238" y="3991"/>
                    <a:pt x="262" y="3956"/>
                  </a:cubicBezTo>
                  <a:cubicBezTo>
                    <a:pt x="1346" y="2860"/>
                    <a:pt x="2239" y="1598"/>
                    <a:pt x="2917" y="217"/>
                  </a:cubicBezTo>
                  <a:cubicBezTo>
                    <a:pt x="2953" y="146"/>
                    <a:pt x="2917" y="50"/>
                    <a:pt x="2846" y="15"/>
                  </a:cubicBezTo>
                  <a:cubicBezTo>
                    <a:pt x="2827" y="5"/>
                    <a:pt x="2806" y="1"/>
                    <a:pt x="2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6" name="Google Shape;1426;p39"/>
            <p:cNvSpPr/>
            <p:nvPr/>
          </p:nvSpPr>
          <p:spPr>
            <a:xfrm>
              <a:off x="10445945" y="1448638"/>
              <a:ext cx="123575" cy="209238"/>
            </a:xfrm>
            <a:custGeom>
              <a:avLst/>
              <a:gdLst/>
              <a:ahLst/>
              <a:cxnLst/>
              <a:rect l="l" t="t" r="r" b="b"/>
              <a:pathLst>
                <a:path w="2311" h="3913" extrusionOk="0">
                  <a:moveTo>
                    <a:pt x="2147" y="0"/>
                  </a:moveTo>
                  <a:cubicBezTo>
                    <a:pt x="2088" y="0"/>
                    <a:pt x="2029" y="36"/>
                    <a:pt x="2001" y="103"/>
                  </a:cubicBezTo>
                  <a:cubicBezTo>
                    <a:pt x="1584" y="1389"/>
                    <a:pt x="917" y="2615"/>
                    <a:pt x="60" y="3663"/>
                  </a:cubicBezTo>
                  <a:cubicBezTo>
                    <a:pt x="1" y="3734"/>
                    <a:pt x="13" y="3818"/>
                    <a:pt x="72" y="3877"/>
                  </a:cubicBezTo>
                  <a:cubicBezTo>
                    <a:pt x="108" y="3901"/>
                    <a:pt x="144" y="3913"/>
                    <a:pt x="167" y="3913"/>
                  </a:cubicBezTo>
                  <a:cubicBezTo>
                    <a:pt x="215" y="3913"/>
                    <a:pt x="263" y="3889"/>
                    <a:pt x="286" y="3853"/>
                  </a:cubicBezTo>
                  <a:cubicBezTo>
                    <a:pt x="1179" y="2770"/>
                    <a:pt x="1858" y="1532"/>
                    <a:pt x="2287" y="198"/>
                  </a:cubicBezTo>
                  <a:cubicBezTo>
                    <a:pt x="2310" y="115"/>
                    <a:pt x="2275" y="31"/>
                    <a:pt x="2191" y="8"/>
                  </a:cubicBezTo>
                  <a:cubicBezTo>
                    <a:pt x="2177" y="3"/>
                    <a:pt x="2162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10402044" y="1460776"/>
              <a:ext cx="99352" cy="216831"/>
            </a:xfrm>
            <a:custGeom>
              <a:avLst/>
              <a:gdLst/>
              <a:ahLst/>
              <a:cxnLst/>
              <a:rect l="l" t="t" r="r" b="b"/>
              <a:pathLst>
                <a:path w="1858" h="4055" extrusionOk="0">
                  <a:moveTo>
                    <a:pt x="1688" y="1"/>
                  </a:moveTo>
                  <a:cubicBezTo>
                    <a:pt x="1628" y="1"/>
                    <a:pt x="1568" y="45"/>
                    <a:pt x="1548" y="114"/>
                  </a:cubicBezTo>
                  <a:cubicBezTo>
                    <a:pt x="1191" y="1412"/>
                    <a:pt x="691" y="2662"/>
                    <a:pt x="36" y="3841"/>
                  </a:cubicBezTo>
                  <a:cubicBezTo>
                    <a:pt x="0" y="3912"/>
                    <a:pt x="24" y="3995"/>
                    <a:pt x="95" y="4043"/>
                  </a:cubicBezTo>
                  <a:cubicBezTo>
                    <a:pt x="119" y="4055"/>
                    <a:pt x="143" y="4055"/>
                    <a:pt x="167" y="4055"/>
                  </a:cubicBezTo>
                  <a:cubicBezTo>
                    <a:pt x="226" y="4055"/>
                    <a:pt x="274" y="4031"/>
                    <a:pt x="298" y="3983"/>
                  </a:cubicBezTo>
                  <a:cubicBezTo>
                    <a:pt x="965" y="2793"/>
                    <a:pt x="1477" y="1507"/>
                    <a:pt x="1834" y="185"/>
                  </a:cubicBezTo>
                  <a:cubicBezTo>
                    <a:pt x="1858" y="114"/>
                    <a:pt x="1810" y="31"/>
                    <a:pt x="1727" y="7"/>
                  </a:cubicBezTo>
                  <a:cubicBezTo>
                    <a:pt x="1714" y="3"/>
                    <a:pt x="1701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8" name="Google Shape;1428;p39"/>
            <p:cNvSpPr/>
            <p:nvPr/>
          </p:nvSpPr>
          <p:spPr>
            <a:xfrm>
              <a:off x="10363811" y="1478850"/>
              <a:ext cx="77107" cy="230627"/>
            </a:xfrm>
            <a:custGeom>
              <a:avLst/>
              <a:gdLst/>
              <a:ahLst/>
              <a:cxnLst/>
              <a:rect l="l" t="t" r="r" b="b"/>
              <a:pathLst>
                <a:path w="1442" h="4313" extrusionOk="0">
                  <a:moveTo>
                    <a:pt x="1277" y="1"/>
                  </a:moveTo>
                  <a:cubicBezTo>
                    <a:pt x="1203" y="1"/>
                    <a:pt x="1143" y="57"/>
                    <a:pt x="1132" y="133"/>
                  </a:cubicBezTo>
                  <a:cubicBezTo>
                    <a:pt x="977" y="1514"/>
                    <a:pt x="608" y="2848"/>
                    <a:pt x="25" y="4110"/>
                  </a:cubicBezTo>
                  <a:cubicBezTo>
                    <a:pt x="1" y="4181"/>
                    <a:pt x="25" y="4265"/>
                    <a:pt x="108" y="4300"/>
                  </a:cubicBezTo>
                  <a:cubicBezTo>
                    <a:pt x="120" y="4312"/>
                    <a:pt x="144" y="4312"/>
                    <a:pt x="167" y="4312"/>
                  </a:cubicBezTo>
                  <a:cubicBezTo>
                    <a:pt x="227" y="4312"/>
                    <a:pt x="275" y="4288"/>
                    <a:pt x="298" y="4229"/>
                  </a:cubicBezTo>
                  <a:cubicBezTo>
                    <a:pt x="894" y="2943"/>
                    <a:pt x="1275" y="1574"/>
                    <a:pt x="1430" y="169"/>
                  </a:cubicBezTo>
                  <a:cubicBezTo>
                    <a:pt x="1441" y="85"/>
                    <a:pt x="1382" y="14"/>
                    <a:pt x="1299" y="2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10337716" y="1459225"/>
              <a:ext cx="44008" cy="262336"/>
            </a:xfrm>
            <a:custGeom>
              <a:avLst/>
              <a:gdLst/>
              <a:ahLst/>
              <a:cxnLst/>
              <a:rect l="l" t="t" r="r" b="b"/>
              <a:pathLst>
                <a:path w="823" h="4906" extrusionOk="0">
                  <a:moveTo>
                    <a:pt x="655" y="0"/>
                  </a:moveTo>
                  <a:cubicBezTo>
                    <a:pt x="572" y="0"/>
                    <a:pt x="513" y="60"/>
                    <a:pt x="513" y="143"/>
                  </a:cubicBezTo>
                  <a:cubicBezTo>
                    <a:pt x="524" y="1679"/>
                    <a:pt x="358" y="3227"/>
                    <a:pt x="13" y="4727"/>
                  </a:cubicBezTo>
                  <a:cubicBezTo>
                    <a:pt x="1" y="4810"/>
                    <a:pt x="48" y="4894"/>
                    <a:pt x="132" y="4905"/>
                  </a:cubicBezTo>
                  <a:lnTo>
                    <a:pt x="167" y="4905"/>
                  </a:lnTo>
                  <a:cubicBezTo>
                    <a:pt x="227" y="4905"/>
                    <a:pt x="298" y="4858"/>
                    <a:pt x="310" y="4798"/>
                  </a:cubicBezTo>
                  <a:cubicBezTo>
                    <a:pt x="644" y="3274"/>
                    <a:pt x="822" y="1703"/>
                    <a:pt x="810" y="143"/>
                  </a:cubicBezTo>
                  <a:cubicBezTo>
                    <a:pt x="810" y="60"/>
                    <a:pt x="739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10294403" y="1442542"/>
              <a:ext cx="37003" cy="266935"/>
            </a:xfrm>
            <a:custGeom>
              <a:avLst/>
              <a:gdLst/>
              <a:ahLst/>
              <a:cxnLst/>
              <a:rect l="l" t="t" r="r" b="b"/>
              <a:pathLst>
                <a:path w="692" h="4992" extrusionOk="0">
                  <a:moveTo>
                    <a:pt x="153" y="1"/>
                  </a:moveTo>
                  <a:cubicBezTo>
                    <a:pt x="146" y="1"/>
                    <a:pt x="139" y="1"/>
                    <a:pt x="132" y="2"/>
                  </a:cubicBezTo>
                  <a:cubicBezTo>
                    <a:pt x="49" y="26"/>
                    <a:pt x="1" y="98"/>
                    <a:pt x="13" y="181"/>
                  </a:cubicBezTo>
                  <a:cubicBezTo>
                    <a:pt x="311" y="1717"/>
                    <a:pt x="394" y="3277"/>
                    <a:pt x="287" y="4836"/>
                  </a:cubicBezTo>
                  <a:cubicBezTo>
                    <a:pt x="275" y="4920"/>
                    <a:pt x="334" y="4991"/>
                    <a:pt x="418" y="4991"/>
                  </a:cubicBezTo>
                  <a:lnTo>
                    <a:pt x="430" y="4991"/>
                  </a:lnTo>
                  <a:cubicBezTo>
                    <a:pt x="513" y="4991"/>
                    <a:pt x="572" y="4932"/>
                    <a:pt x="584" y="4860"/>
                  </a:cubicBezTo>
                  <a:cubicBezTo>
                    <a:pt x="692" y="3277"/>
                    <a:pt x="608" y="1681"/>
                    <a:pt x="311" y="122"/>
                  </a:cubicBezTo>
                  <a:cubicBezTo>
                    <a:pt x="289" y="56"/>
                    <a:pt x="22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10221200" y="1431420"/>
              <a:ext cx="72669" cy="258326"/>
            </a:xfrm>
            <a:custGeom>
              <a:avLst/>
              <a:gdLst/>
              <a:ahLst/>
              <a:cxnLst/>
              <a:rect l="l" t="t" r="r" b="b"/>
              <a:pathLst>
                <a:path w="1359" h="4831" extrusionOk="0">
                  <a:moveTo>
                    <a:pt x="165" y="1"/>
                  </a:moveTo>
                  <a:cubicBezTo>
                    <a:pt x="149" y="1"/>
                    <a:pt x="134" y="3"/>
                    <a:pt x="120" y="8"/>
                  </a:cubicBezTo>
                  <a:cubicBezTo>
                    <a:pt x="36" y="44"/>
                    <a:pt x="1" y="127"/>
                    <a:pt x="25" y="199"/>
                  </a:cubicBezTo>
                  <a:cubicBezTo>
                    <a:pt x="560" y="1651"/>
                    <a:pt x="906" y="3163"/>
                    <a:pt x="1049" y="4687"/>
                  </a:cubicBezTo>
                  <a:cubicBezTo>
                    <a:pt x="1060" y="4771"/>
                    <a:pt x="1120" y="4830"/>
                    <a:pt x="1203" y="4830"/>
                  </a:cubicBezTo>
                  <a:lnTo>
                    <a:pt x="1215" y="4830"/>
                  </a:lnTo>
                  <a:cubicBezTo>
                    <a:pt x="1299" y="4818"/>
                    <a:pt x="1358" y="4747"/>
                    <a:pt x="1346" y="4663"/>
                  </a:cubicBezTo>
                  <a:cubicBezTo>
                    <a:pt x="1203" y="3104"/>
                    <a:pt x="846" y="1568"/>
                    <a:pt x="310" y="103"/>
                  </a:cubicBezTo>
                  <a:cubicBezTo>
                    <a:pt x="282" y="37"/>
                    <a:pt x="22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10144841" y="1426500"/>
              <a:ext cx="109512" cy="228862"/>
            </a:xfrm>
            <a:custGeom>
              <a:avLst/>
              <a:gdLst/>
              <a:ahLst/>
              <a:cxnLst/>
              <a:rect l="l" t="t" r="r" b="b"/>
              <a:pathLst>
                <a:path w="2048" h="4280" extrusionOk="0">
                  <a:moveTo>
                    <a:pt x="176" y="0"/>
                  </a:moveTo>
                  <a:cubicBezTo>
                    <a:pt x="144" y="0"/>
                    <a:pt x="112" y="10"/>
                    <a:pt x="83" y="29"/>
                  </a:cubicBezTo>
                  <a:cubicBezTo>
                    <a:pt x="24" y="76"/>
                    <a:pt x="0" y="172"/>
                    <a:pt x="48" y="231"/>
                  </a:cubicBezTo>
                  <a:cubicBezTo>
                    <a:pt x="893" y="1398"/>
                    <a:pt x="1476" y="2755"/>
                    <a:pt x="1738" y="4160"/>
                  </a:cubicBezTo>
                  <a:cubicBezTo>
                    <a:pt x="1750" y="4232"/>
                    <a:pt x="1822" y="4279"/>
                    <a:pt x="1893" y="4279"/>
                  </a:cubicBezTo>
                  <a:lnTo>
                    <a:pt x="1917" y="4279"/>
                  </a:lnTo>
                  <a:cubicBezTo>
                    <a:pt x="2000" y="4267"/>
                    <a:pt x="2048" y="4184"/>
                    <a:pt x="2036" y="4101"/>
                  </a:cubicBezTo>
                  <a:cubicBezTo>
                    <a:pt x="1762" y="2648"/>
                    <a:pt x="1167" y="1255"/>
                    <a:pt x="298" y="64"/>
                  </a:cubicBezTo>
                  <a:cubicBezTo>
                    <a:pt x="269" y="21"/>
                    <a:pt x="223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10104683" y="1368536"/>
              <a:ext cx="29998" cy="35987"/>
            </a:xfrm>
            <a:custGeom>
              <a:avLst/>
              <a:gdLst/>
              <a:ahLst/>
              <a:cxnLst/>
              <a:rect l="l" t="t" r="r" b="b"/>
              <a:pathLst>
                <a:path w="561" h="673" extrusionOk="0">
                  <a:moveTo>
                    <a:pt x="159" y="1"/>
                  </a:moveTo>
                  <a:cubicBezTo>
                    <a:pt x="136" y="1"/>
                    <a:pt x="115" y="6"/>
                    <a:pt x="96" y="17"/>
                  </a:cubicBezTo>
                  <a:cubicBezTo>
                    <a:pt x="25" y="65"/>
                    <a:pt x="1" y="160"/>
                    <a:pt x="37" y="232"/>
                  </a:cubicBezTo>
                  <a:lnTo>
                    <a:pt x="263" y="601"/>
                  </a:lnTo>
                  <a:cubicBezTo>
                    <a:pt x="299" y="648"/>
                    <a:pt x="346" y="672"/>
                    <a:pt x="394" y="672"/>
                  </a:cubicBezTo>
                  <a:cubicBezTo>
                    <a:pt x="418" y="672"/>
                    <a:pt x="441" y="672"/>
                    <a:pt x="465" y="648"/>
                  </a:cubicBezTo>
                  <a:cubicBezTo>
                    <a:pt x="537" y="613"/>
                    <a:pt x="561" y="517"/>
                    <a:pt x="525" y="446"/>
                  </a:cubicBezTo>
                  <a:lnTo>
                    <a:pt x="299" y="77"/>
                  </a:lnTo>
                  <a:cubicBezTo>
                    <a:pt x="266" y="27"/>
                    <a:pt x="210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4" name="Google Shape;1434;p39"/>
            <p:cNvSpPr/>
            <p:nvPr/>
          </p:nvSpPr>
          <p:spPr>
            <a:xfrm>
              <a:off x="10805012" y="1342602"/>
              <a:ext cx="33795" cy="53633"/>
            </a:xfrm>
            <a:custGeom>
              <a:avLst/>
              <a:gdLst/>
              <a:ahLst/>
              <a:cxnLst/>
              <a:rect l="l" t="t" r="r" b="b"/>
              <a:pathLst>
                <a:path w="632" h="1003" extrusionOk="0">
                  <a:moveTo>
                    <a:pt x="464" y="0"/>
                  </a:moveTo>
                  <a:cubicBezTo>
                    <a:pt x="407" y="0"/>
                    <a:pt x="352" y="33"/>
                    <a:pt x="334" y="86"/>
                  </a:cubicBezTo>
                  <a:lnTo>
                    <a:pt x="37" y="800"/>
                  </a:lnTo>
                  <a:cubicBezTo>
                    <a:pt x="1" y="883"/>
                    <a:pt x="37" y="967"/>
                    <a:pt x="108" y="1002"/>
                  </a:cubicBezTo>
                  <a:lnTo>
                    <a:pt x="167" y="1002"/>
                  </a:lnTo>
                  <a:cubicBezTo>
                    <a:pt x="227" y="1002"/>
                    <a:pt x="287" y="979"/>
                    <a:pt x="298" y="919"/>
                  </a:cubicBezTo>
                  <a:lnTo>
                    <a:pt x="608" y="205"/>
                  </a:lnTo>
                  <a:cubicBezTo>
                    <a:pt x="632" y="133"/>
                    <a:pt x="596" y="38"/>
                    <a:pt x="525" y="14"/>
                  </a:cubicBezTo>
                  <a:cubicBezTo>
                    <a:pt x="506" y="5"/>
                    <a:pt x="485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5" name="Google Shape;1435;p39"/>
            <p:cNvSpPr/>
            <p:nvPr/>
          </p:nvSpPr>
          <p:spPr>
            <a:xfrm>
              <a:off x="10748385" y="1310572"/>
              <a:ext cx="26790" cy="60210"/>
            </a:xfrm>
            <a:custGeom>
              <a:avLst/>
              <a:gdLst/>
              <a:ahLst/>
              <a:cxnLst/>
              <a:rect l="l" t="t" r="r" b="b"/>
              <a:pathLst>
                <a:path w="501" h="1126" extrusionOk="0">
                  <a:moveTo>
                    <a:pt x="324" y="1"/>
                  </a:moveTo>
                  <a:cubicBezTo>
                    <a:pt x="262" y="1"/>
                    <a:pt x="201" y="53"/>
                    <a:pt x="191" y="113"/>
                  </a:cubicBezTo>
                  <a:lnTo>
                    <a:pt x="12" y="946"/>
                  </a:lnTo>
                  <a:cubicBezTo>
                    <a:pt x="0" y="1030"/>
                    <a:pt x="48" y="1101"/>
                    <a:pt x="131" y="1125"/>
                  </a:cubicBezTo>
                  <a:lnTo>
                    <a:pt x="155" y="1125"/>
                  </a:lnTo>
                  <a:cubicBezTo>
                    <a:pt x="226" y="1125"/>
                    <a:pt x="286" y="1077"/>
                    <a:pt x="298" y="1006"/>
                  </a:cubicBezTo>
                  <a:lnTo>
                    <a:pt x="476" y="173"/>
                  </a:lnTo>
                  <a:cubicBezTo>
                    <a:pt x="500" y="101"/>
                    <a:pt x="441" y="18"/>
                    <a:pt x="357" y="6"/>
                  </a:cubicBezTo>
                  <a:cubicBezTo>
                    <a:pt x="346" y="2"/>
                    <a:pt x="335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10501342" y="1336666"/>
              <a:ext cx="26790" cy="70370"/>
            </a:xfrm>
            <a:custGeom>
              <a:avLst/>
              <a:gdLst/>
              <a:ahLst/>
              <a:cxnLst/>
              <a:rect l="l" t="t" r="r" b="b"/>
              <a:pathLst>
                <a:path w="501" h="1316" extrusionOk="0">
                  <a:moveTo>
                    <a:pt x="333" y="1"/>
                  </a:moveTo>
                  <a:cubicBezTo>
                    <a:pt x="266" y="1"/>
                    <a:pt x="211" y="54"/>
                    <a:pt x="191" y="125"/>
                  </a:cubicBezTo>
                  <a:lnTo>
                    <a:pt x="12" y="1137"/>
                  </a:lnTo>
                  <a:cubicBezTo>
                    <a:pt x="1" y="1220"/>
                    <a:pt x="48" y="1292"/>
                    <a:pt x="131" y="1304"/>
                  </a:cubicBezTo>
                  <a:cubicBezTo>
                    <a:pt x="143" y="1304"/>
                    <a:pt x="143" y="1316"/>
                    <a:pt x="155" y="1316"/>
                  </a:cubicBezTo>
                  <a:cubicBezTo>
                    <a:pt x="227" y="1316"/>
                    <a:pt x="286" y="1256"/>
                    <a:pt x="298" y="1185"/>
                  </a:cubicBezTo>
                  <a:lnTo>
                    <a:pt x="489" y="173"/>
                  </a:lnTo>
                  <a:cubicBezTo>
                    <a:pt x="501" y="89"/>
                    <a:pt x="453" y="18"/>
                    <a:pt x="370" y="6"/>
                  </a:cubicBezTo>
                  <a:cubicBezTo>
                    <a:pt x="357" y="2"/>
                    <a:pt x="34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10851480" y="1425966"/>
              <a:ext cx="156033" cy="176513"/>
            </a:xfrm>
            <a:custGeom>
              <a:avLst/>
              <a:gdLst/>
              <a:ahLst/>
              <a:cxnLst/>
              <a:rect l="l" t="t" r="r" b="b"/>
              <a:pathLst>
                <a:path w="2918" h="3301" extrusionOk="0">
                  <a:moveTo>
                    <a:pt x="2752" y="1"/>
                  </a:moveTo>
                  <a:cubicBezTo>
                    <a:pt x="2697" y="1"/>
                    <a:pt x="2643" y="34"/>
                    <a:pt x="2608" y="86"/>
                  </a:cubicBezTo>
                  <a:cubicBezTo>
                    <a:pt x="2013" y="1241"/>
                    <a:pt x="1144" y="2265"/>
                    <a:pt x="84" y="3027"/>
                  </a:cubicBezTo>
                  <a:cubicBezTo>
                    <a:pt x="13" y="3075"/>
                    <a:pt x="1" y="3170"/>
                    <a:pt x="49" y="3241"/>
                  </a:cubicBezTo>
                  <a:cubicBezTo>
                    <a:pt x="72" y="3277"/>
                    <a:pt x="120" y="3301"/>
                    <a:pt x="168" y="3301"/>
                  </a:cubicBezTo>
                  <a:cubicBezTo>
                    <a:pt x="203" y="3301"/>
                    <a:pt x="227" y="3289"/>
                    <a:pt x="251" y="3277"/>
                  </a:cubicBezTo>
                  <a:cubicBezTo>
                    <a:pt x="1346" y="2479"/>
                    <a:pt x="2263" y="1420"/>
                    <a:pt x="2882" y="217"/>
                  </a:cubicBezTo>
                  <a:cubicBezTo>
                    <a:pt x="2918" y="146"/>
                    <a:pt x="2882" y="51"/>
                    <a:pt x="2811" y="15"/>
                  </a:cubicBezTo>
                  <a:cubicBezTo>
                    <a:pt x="2792" y="5"/>
                    <a:pt x="2772" y="1"/>
                    <a:pt x="2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8" name="Google Shape;1438;p39"/>
            <p:cNvSpPr/>
            <p:nvPr/>
          </p:nvSpPr>
          <p:spPr>
            <a:xfrm>
              <a:off x="10912599" y="1469920"/>
              <a:ext cx="130580" cy="152931"/>
            </a:xfrm>
            <a:custGeom>
              <a:avLst/>
              <a:gdLst/>
              <a:ahLst/>
              <a:cxnLst/>
              <a:rect l="l" t="t" r="r" b="b"/>
              <a:pathLst>
                <a:path w="2442" h="2860" extrusionOk="0">
                  <a:moveTo>
                    <a:pt x="2270" y="1"/>
                  </a:moveTo>
                  <a:cubicBezTo>
                    <a:pt x="2211" y="1"/>
                    <a:pt x="2159" y="36"/>
                    <a:pt x="2132" y="98"/>
                  </a:cubicBezTo>
                  <a:cubicBezTo>
                    <a:pt x="1692" y="1098"/>
                    <a:pt x="977" y="1955"/>
                    <a:pt x="84" y="2598"/>
                  </a:cubicBezTo>
                  <a:cubicBezTo>
                    <a:pt x="13" y="2646"/>
                    <a:pt x="1" y="2729"/>
                    <a:pt x="49" y="2800"/>
                  </a:cubicBezTo>
                  <a:cubicBezTo>
                    <a:pt x="72" y="2836"/>
                    <a:pt x="120" y="2860"/>
                    <a:pt x="168" y="2860"/>
                  </a:cubicBezTo>
                  <a:cubicBezTo>
                    <a:pt x="203" y="2860"/>
                    <a:pt x="227" y="2848"/>
                    <a:pt x="251" y="2836"/>
                  </a:cubicBezTo>
                  <a:cubicBezTo>
                    <a:pt x="1192" y="2169"/>
                    <a:pt x="1930" y="1265"/>
                    <a:pt x="2406" y="217"/>
                  </a:cubicBezTo>
                  <a:cubicBezTo>
                    <a:pt x="2442" y="145"/>
                    <a:pt x="2406" y="50"/>
                    <a:pt x="2335" y="14"/>
                  </a:cubicBezTo>
                  <a:cubicBezTo>
                    <a:pt x="2313" y="5"/>
                    <a:pt x="2291" y="1"/>
                    <a:pt x="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10976926" y="1509917"/>
              <a:ext cx="109565" cy="128227"/>
            </a:xfrm>
            <a:custGeom>
              <a:avLst/>
              <a:gdLst/>
              <a:ahLst/>
              <a:cxnLst/>
              <a:rect l="l" t="t" r="r" b="b"/>
              <a:pathLst>
                <a:path w="2049" h="2398" extrusionOk="0">
                  <a:moveTo>
                    <a:pt x="1870" y="0"/>
                  </a:moveTo>
                  <a:cubicBezTo>
                    <a:pt x="1816" y="0"/>
                    <a:pt x="1763" y="27"/>
                    <a:pt x="1739" y="76"/>
                  </a:cubicBezTo>
                  <a:cubicBezTo>
                    <a:pt x="1346" y="862"/>
                    <a:pt x="762" y="1576"/>
                    <a:pt x="72" y="2136"/>
                  </a:cubicBezTo>
                  <a:cubicBezTo>
                    <a:pt x="12" y="2183"/>
                    <a:pt x="0" y="2279"/>
                    <a:pt x="60" y="2338"/>
                  </a:cubicBezTo>
                  <a:cubicBezTo>
                    <a:pt x="84" y="2374"/>
                    <a:pt x="131" y="2398"/>
                    <a:pt x="167" y="2398"/>
                  </a:cubicBezTo>
                  <a:cubicBezTo>
                    <a:pt x="203" y="2398"/>
                    <a:pt x="239" y="2386"/>
                    <a:pt x="262" y="2362"/>
                  </a:cubicBezTo>
                  <a:cubicBezTo>
                    <a:pt x="989" y="1779"/>
                    <a:pt x="1584" y="1040"/>
                    <a:pt x="2001" y="207"/>
                  </a:cubicBezTo>
                  <a:cubicBezTo>
                    <a:pt x="2048" y="136"/>
                    <a:pt x="2013" y="52"/>
                    <a:pt x="1941" y="16"/>
                  </a:cubicBezTo>
                  <a:cubicBezTo>
                    <a:pt x="1919" y="5"/>
                    <a:pt x="1895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11022752" y="1551252"/>
              <a:ext cx="103844" cy="112346"/>
            </a:xfrm>
            <a:custGeom>
              <a:avLst/>
              <a:gdLst/>
              <a:ahLst/>
              <a:cxnLst/>
              <a:rect l="l" t="t" r="r" b="b"/>
              <a:pathLst>
                <a:path w="1942" h="2101" extrusionOk="0">
                  <a:moveTo>
                    <a:pt x="1775" y="1"/>
                  </a:moveTo>
                  <a:cubicBezTo>
                    <a:pt x="1721" y="1"/>
                    <a:pt x="1668" y="28"/>
                    <a:pt x="1644" y="77"/>
                  </a:cubicBezTo>
                  <a:cubicBezTo>
                    <a:pt x="1251" y="767"/>
                    <a:pt x="715" y="1375"/>
                    <a:pt x="72" y="1827"/>
                  </a:cubicBezTo>
                  <a:cubicBezTo>
                    <a:pt x="13" y="1887"/>
                    <a:pt x="1" y="1970"/>
                    <a:pt x="48" y="2041"/>
                  </a:cubicBezTo>
                  <a:cubicBezTo>
                    <a:pt x="72" y="2077"/>
                    <a:pt x="120" y="2101"/>
                    <a:pt x="167" y="2101"/>
                  </a:cubicBezTo>
                  <a:cubicBezTo>
                    <a:pt x="191" y="2101"/>
                    <a:pt x="227" y="2089"/>
                    <a:pt x="251" y="2077"/>
                  </a:cubicBezTo>
                  <a:cubicBezTo>
                    <a:pt x="918" y="1589"/>
                    <a:pt x="1489" y="946"/>
                    <a:pt x="1906" y="220"/>
                  </a:cubicBezTo>
                  <a:cubicBezTo>
                    <a:pt x="1941" y="148"/>
                    <a:pt x="1918" y="65"/>
                    <a:pt x="1846" y="17"/>
                  </a:cubicBezTo>
                  <a:cubicBezTo>
                    <a:pt x="1824" y="6"/>
                    <a:pt x="1800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11080717" y="1587078"/>
              <a:ext cx="82775" cy="93737"/>
            </a:xfrm>
            <a:custGeom>
              <a:avLst/>
              <a:gdLst/>
              <a:ahLst/>
              <a:cxnLst/>
              <a:rect l="l" t="t" r="r" b="b"/>
              <a:pathLst>
                <a:path w="1548" h="1753" extrusionOk="0">
                  <a:moveTo>
                    <a:pt x="1380" y="0"/>
                  </a:moveTo>
                  <a:cubicBezTo>
                    <a:pt x="1323" y="0"/>
                    <a:pt x="1265" y="33"/>
                    <a:pt x="1238" y="86"/>
                  </a:cubicBezTo>
                  <a:cubicBezTo>
                    <a:pt x="988" y="645"/>
                    <a:pt x="584" y="1121"/>
                    <a:pt x="84" y="1490"/>
                  </a:cubicBezTo>
                  <a:cubicBezTo>
                    <a:pt x="12" y="1538"/>
                    <a:pt x="0" y="1621"/>
                    <a:pt x="48" y="1693"/>
                  </a:cubicBezTo>
                  <a:cubicBezTo>
                    <a:pt x="72" y="1741"/>
                    <a:pt x="119" y="1752"/>
                    <a:pt x="167" y="1752"/>
                  </a:cubicBezTo>
                  <a:cubicBezTo>
                    <a:pt x="191" y="1752"/>
                    <a:pt x="226" y="1752"/>
                    <a:pt x="250" y="1729"/>
                  </a:cubicBezTo>
                  <a:cubicBezTo>
                    <a:pt x="798" y="1336"/>
                    <a:pt x="1227" y="812"/>
                    <a:pt x="1512" y="217"/>
                  </a:cubicBezTo>
                  <a:cubicBezTo>
                    <a:pt x="1548" y="133"/>
                    <a:pt x="1512" y="50"/>
                    <a:pt x="1441" y="14"/>
                  </a:cubicBezTo>
                  <a:cubicBezTo>
                    <a:pt x="1422" y="5"/>
                    <a:pt x="1401" y="0"/>
                    <a:pt x="1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2" name="Google Shape;1442;p39"/>
            <p:cNvSpPr/>
            <p:nvPr/>
          </p:nvSpPr>
          <p:spPr>
            <a:xfrm>
              <a:off x="11122746" y="1610339"/>
              <a:ext cx="80904" cy="94646"/>
            </a:xfrm>
            <a:custGeom>
              <a:avLst/>
              <a:gdLst/>
              <a:ahLst/>
              <a:cxnLst/>
              <a:rect l="l" t="t" r="r" b="b"/>
              <a:pathLst>
                <a:path w="1513" h="1770" extrusionOk="0">
                  <a:moveTo>
                    <a:pt x="1342" y="0"/>
                  </a:moveTo>
                  <a:cubicBezTo>
                    <a:pt x="1278" y="0"/>
                    <a:pt x="1221" y="37"/>
                    <a:pt x="1203" y="103"/>
                  </a:cubicBezTo>
                  <a:cubicBezTo>
                    <a:pt x="1012" y="674"/>
                    <a:pt x="607" y="1175"/>
                    <a:pt x="83" y="1484"/>
                  </a:cubicBezTo>
                  <a:cubicBezTo>
                    <a:pt x="24" y="1532"/>
                    <a:pt x="0" y="1627"/>
                    <a:pt x="36" y="1698"/>
                  </a:cubicBezTo>
                  <a:cubicBezTo>
                    <a:pt x="71" y="1746"/>
                    <a:pt x="119" y="1770"/>
                    <a:pt x="167" y="1770"/>
                  </a:cubicBezTo>
                  <a:cubicBezTo>
                    <a:pt x="191" y="1770"/>
                    <a:pt x="214" y="1758"/>
                    <a:pt x="250" y="1746"/>
                  </a:cubicBezTo>
                  <a:cubicBezTo>
                    <a:pt x="822" y="1401"/>
                    <a:pt x="1274" y="829"/>
                    <a:pt x="1476" y="198"/>
                  </a:cubicBezTo>
                  <a:cubicBezTo>
                    <a:pt x="1512" y="115"/>
                    <a:pt x="1464" y="32"/>
                    <a:pt x="1393" y="8"/>
                  </a:cubicBezTo>
                  <a:cubicBezTo>
                    <a:pt x="1376" y="3"/>
                    <a:pt x="1359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3" name="Google Shape;1443;p39"/>
            <p:cNvSpPr/>
            <p:nvPr/>
          </p:nvSpPr>
          <p:spPr>
            <a:xfrm>
              <a:off x="11163492" y="1646379"/>
              <a:ext cx="74541" cy="82829"/>
            </a:xfrm>
            <a:custGeom>
              <a:avLst/>
              <a:gdLst/>
              <a:ahLst/>
              <a:cxnLst/>
              <a:rect l="l" t="t" r="r" b="b"/>
              <a:pathLst>
                <a:path w="1394" h="1549" extrusionOk="0">
                  <a:moveTo>
                    <a:pt x="1216" y="0"/>
                  </a:moveTo>
                  <a:cubicBezTo>
                    <a:pt x="1155" y="0"/>
                    <a:pt x="1102" y="41"/>
                    <a:pt x="1083" y="96"/>
                  </a:cubicBezTo>
                  <a:cubicBezTo>
                    <a:pt x="917" y="596"/>
                    <a:pt x="560" y="1024"/>
                    <a:pt x="95" y="1274"/>
                  </a:cubicBezTo>
                  <a:cubicBezTo>
                    <a:pt x="24" y="1310"/>
                    <a:pt x="0" y="1405"/>
                    <a:pt x="48" y="1477"/>
                  </a:cubicBezTo>
                  <a:cubicBezTo>
                    <a:pt x="71" y="1524"/>
                    <a:pt x="119" y="1548"/>
                    <a:pt x="179" y="1548"/>
                  </a:cubicBezTo>
                  <a:cubicBezTo>
                    <a:pt x="202" y="1548"/>
                    <a:pt x="226" y="1548"/>
                    <a:pt x="250" y="1536"/>
                  </a:cubicBezTo>
                  <a:cubicBezTo>
                    <a:pt x="762" y="1239"/>
                    <a:pt x="1167" y="762"/>
                    <a:pt x="1357" y="203"/>
                  </a:cubicBezTo>
                  <a:cubicBezTo>
                    <a:pt x="1393" y="120"/>
                    <a:pt x="1345" y="36"/>
                    <a:pt x="1274" y="12"/>
                  </a:cubicBezTo>
                  <a:cubicBezTo>
                    <a:pt x="1254" y="4"/>
                    <a:pt x="1235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4" name="Google Shape;1444;p39"/>
            <p:cNvSpPr/>
            <p:nvPr/>
          </p:nvSpPr>
          <p:spPr>
            <a:xfrm>
              <a:off x="11209960" y="1679104"/>
              <a:ext cx="62402" cy="71760"/>
            </a:xfrm>
            <a:custGeom>
              <a:avLst/>
              <a:gdLst/>
              <a:ahLst/>
              <a:cxnLst/>
              <a:rect l="l" t="t" r="r" b="b"/>
              <a:pathLst>
                <a:path w="1167" h="1342" extrusionOk="0">
                  <a:moveTo>
                    <a:pt x="1002" y="0"/>
                  </a:moveTo>
                  <a:cubicBezTo>
                    <a:pt x="944" y="0"/>
                    <a:pt x="886" y="34"/>
                    <a:pt x="857" y="91"/>
                  </a:cubicBezTo>
                  <a:cubicBezTo>
                    <a:pt x="691" y="484"/>
                    <a:pt x="417" y="829"/>
                    <a:pt x="84" y="1067"/>
                  </a:cubicBezTo>
                  <a:cubicBezTo>
                    <a:pt x="12" y="1127"/>
                    <a:pt x="0" y="1210"/>
                    <a:pt x="48" y="1282"/>
                  </a:cubicBezTo>
                  <a:cubicBezTo>
                    <a:pt x="72" y="1317"/>
                    <a:pt x="119" y="1341"/>
                    <a:pt x="167" y="1341"/>
                  </a:cubicBezTo>
                  <a:cubicBezTo>
                    <a:pt x="191" y="1341"/>
                    <a:pt x="226" y="1329"/>
                    <a:pt x="250" y="1317"/>
                  </a:cubicBezTo>
                  <a:cubicBezTo>
                    <a:pt x="643" y="1032"/>
                    <a:pt x="953" y="651"/>
                    <a:pt x="1131" y="210"/>
                  </a:cubicBezTo>
                  <a:cubicBezTo>
                    <a:pt x="1167" y="127"/>
                    <a:pt x="1131" y="43"/>
                    <a:pt x="1048" y="8"/>
                  </a:cubicBezTo>
                  <a:cubicBezTo>
                    <a:pt x="1033" y="3"/>
                    <a:pt x="1018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1235413" y="1660336"/>
              <a:ext cx="101277" cy="115982"/>
            </a:xfrm>
            <a:custGeom>
              <a:avLst/>
              <a:gdLst/>
              <a:ahLst/>
              <a:cxnLst/>
              <a:rect l="l" t="t" r="r" b="b"/>
              <a:pathLst>
                <a:path w="1894" h="2169" extrusionOk="0">
                  <a:moveTo>
                    <a:pt x="1717" y="0"/>
                  </a:moveTo>
                  <a:cubicBezTo>
                    <a:pt x="1667" y="0"/>
                    <a:pt x="1619" y="27"/>
                    <a:pt x="1596" y="73"/>
                  </a:cubicBezTo>
                  <a:cubicBezTo>
                    <a:pt x="1215" y="763"/>
                    <a:pt x="679" y="1406"/>
                    <a:pt x="72" y="1906"/>
                  </a:cubicBezTo>
                  <a:cubicBezTo>
                    <a:pt x="0" y="1954"/>
                    <a:pt x="0" y="2049"/>
                    <a:pt x="48" y="2109"/>
                  </a:cubicBezTo>
                  <a:cubicBezTo>
                    <a:pt x="72" y="2156"/>
                    <a:pt x="119" y="2168"/>
                    <a:pt x="167" y="2168"/>
                  </a:cubicBezTo>
                  <a:cubicBezTo>
                    <a:pt x="191" y="2168"/>
                    <a:pt x="227" y="2156"/>
                    <a:pt x="262" y="2133"/>
                  </a:cubicBezTo>
                  <a:cubicBezTo>
                    <a:pt x="905" y="1609"/>
                    <a:pt x="1453" y="942"/>
                    <a:pt x="1858" y="228"/>
                  </a:cubicBezTo>
                  <a:cubicBezTo>
                    <a:pt x="1894" y="156"/>
                    <a:pt x="1870" y="61"/>
                    <a:pt x="1798" y="25"/>
                  </a:cubicBezTo>
                  <a:cubicBezTo>
                    <a:pt x="1773" y="8"/>
                    <a:pt x="1745" y="0"/>
                    <a:pt x="1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1268512" y="1697713"/>
              <a:ext cx="98122" cy="107266"/>
            </a:xfrm>
            <a:custGeom>
              <a:avLst/>
              <a:gdLst/>
              <a:ahLst/>
              <a:cxnLst/>
              <a:rect l="l" t="t" r="r" b="b"/>
              <a:pathLst>
                <a:path w="1835" h="2006" extrusionOk="0">
                  <a:moveTo>
                    <a:pt x="1663" y="0"/>
                  </a:moveTo>
                  <a:cubicBezTo>
                    <a:pt x="1608" y="0"/>
                    <a:pt x="1561" y="27"/>
                    <a:pt x="1536" y="76"/>
                  </a:cubicBezTo>
                  <a:cubicBezTo>
                    <a:pt x="1191" y="731"/>
                    <a:pt x="691" y="1303"/>
                    <a:pt x="84" y="1731"/>
                  </a:cubicBezTo>
                  <a:cubicBezTo>
                    <a:pt x="24" y="1779"/>
                    <a:pt x="1" y="1874"/>
                    <a:pt x="48" y="1934"/>
                  </a:cubicBezTo>
                  <a:cubicBezTo>
                    <a:pt x="84" y="1981"/>
                    <a:pt x="132" y="2005"/>
                    <a:pt x="167" y="2005"/>
                  </a:cubicBezTo>
                  <a:cubicBezTo>
                    <a:pt x="203" y="2005"/>
                    <a:pt x="227" y="1993"/>
                    <a:pt x="262" y="1969"/>
                  </a:cubicBezTo>
                  <a:cubicBezTo>
                    <a:pt x="894" y="1517"/>
                    <a:pt x="1429" y="910"/>
                    <a:pt x="1798" y="219"/>
                  </a:cubicBezTo>
                  <a:cubicBezTo>
                    <a:pt x="1834" y="148"/>
                    <a:pt x="1810" y="53"/>
                    <a:pt x="1739" y="17"/>
                  </a:cubicBezTo>
                  <a:cubicBezTo>
                    <a:pt x="1713" y="6"/>
                    <a:pt x="1687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1304820" y="1733379"/>
              <a:ext cx="101919" cy="98336"/>
            </a:xfrm>
            <a:custGeom>
              <a:avLst/>
              <a:gdLst/>
              <a:ahLst/>
              <a:cxnLst/>
              <a:rect l="l" t="t" r="r" b="b"/>
              <a:pathLst>
                <a:path w="1906" h="1839" extrusionOk="0">
                  <a:moveTo>
                    <a:pt x="1742" y="0"/>
                  </a:moveTo>
                  <a:cubicBezTo>
                    <a:pt x="1690" y="0"/>
                    <a:pt x="1640" y="27"/>
                    <a:pt x="1608" y="76"/>
                  </a:cubicBezTo>
                  <a:cubicBezTo>
                    <a:pt x="1238" y="683"/>
                    <a:pt x="715" y="1195"/>
                    <a:pt x="95" y="1552"/>
                  </a:cubicBezTo>
                  <a:cubicBezTo>
                    <a:pt x="24" y="1600"/>
                    <a:pt x="0" y="1683"/>
                    <a:pt x="48" y="1755"/>
                  </a:cubicBezTo>
                  <a:cubicBezTo>
                    <a:pt x="72" y="1802"/>
                    <a:pt x="119" y="1838"/>
                    <a:pt x="167" y="1838"/>
                  </a:cubicBezTo>
                  <a:cubicBezTo>
                    <a:pt x="203" y="1838"/>
                    <a:pt x="226" y="1826"/>
                    <a:pt x="250" y="1814"/>
                  </a:cubicBezTo>
                  <a:cubicBezTo>
                    <a:pt x="905" y="1421"/>
                    <a:pt x="1465" y="874"/>
                    <a:pt x="1858" y="231"/>
                  </a:cubicBezTo>
                  <a:cubicBezTo>
                    <a:pt x="1905" y="159"/>
                    <a:pt x="1881" y="64"/>
                    <a:pt x="1810" y="17"/>
                  </a:cubicBezTo>
                  <a:cubicBezTo>
                    <a:pt x="1788" y="5"/>
                    <a:pt x="1765" y="0"/>
                    <a:pt x="1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8" name="Google Shape;1448;p39"/>
            <p:cNvSpPr/>
            <p:nvPr/>
          </p:nvSpPr>
          <p:spPr>
            <a:xfrm>
              <a:off x="11342358" y="1721882"/>
              <a:ext cx="149670" cy="134002"/>
            </a:xfrm>
            <a:custGeom>
              <a:avLst/>
              <a:gdLst/>
              <a:ahLst/>
              <a:cxnLst/>
              <a:rect l="l" t="t" r="r" b="b"/>
              <a:pathLst>
                <a:path w="2799" h="2506" extrusionOk="0">
                  <a:moveTo>
                    <a:pt x="2623" y="1"/>
                  </a:moveTo>
                  <a:cubicBezTo>
                    <a:pt x="2577" y="1"/>
                    <a:pt x="2534" y="22"/>
                    <a:pt x="2513" y="65"/>
                  </a:cubicBezTo>
                  <a:cubicBezTo>
                    <a:pt x="1906" y="970"/>
                    <a:pt x="1072" y="1720"/>
                    <a:pt x="108" y="2220"/>
                  </a:cubicBezTo>
                  <a:cubicBezTo>
                    <a:pt x="36" y="2256"/>
                    <a:pt x="1" y="2351"/>
                    <a:pt x="36" y="2422"/>
                  </a:cubicBezTo>
                  <a:cubicBezTo>
                    <a:pt x="72" y="2470"/>
                    <a:pt x="120" y="2506"/>
                    <a:pt x="167" y="2506"/>
                  </a:cubicBezTo>
                  <a:cubicBezTo>
                    <a:pt x="191" y="2506"/>
                    <a:pt x="215" y="2494"/>
                    <a:pt x="239" y="2482"/>
                  </a:cubicBezTo>
                  <a:cubicBezTo>
                    <a:pt x="1251" y="1958"/>
                    <a:pt x="2120" y="1184"/>
                    <a:pt x="2751" y="232"/>
                  </a:cubicBezTo>
                  <a:cubicBezTo>
                    <a:pt x="2799" y="160"/>
                    <a:pt x="2787" y="77"/>
                    <a:pt x="2715" y="29"/>
                  </a:cubicBezTo>
                  <a:cubicBezTo>
                    <a:pt x="2687" y="10"/>
                    <a:pt x="2654" y="1"/>
                    <a:pt x="2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9" name="Google Shape;1449;p39"/>
            <p:cNvSpPr/>
            <p:nvPr/>
          </p:nvSpPr>
          <p:spPr>
            <a:xfrm>
              <a:off x="11519993" y="1656325"/>
              <a:ext cx="39516" cy="43580"/>
            </a:xfrm>
            <a:custGeom>
              <a:avLst/>
              <a:gdLst/>
              <a:ahLst/>
              <a:cxnLst/>
              <a:rect l="l" t="t" r="r" b="b"/>
              <a:pathLst>
                <a:path w="739" h="815" extrusionOk="0">
                  <a:moveTo>
                    <a:pt x="575" y="0"/>
                  </a:moveTo>
                  <a:cubicBezTo>
                    <a:pt x="527" y="0"/>
                    <a:pt x="482" y="22"/>
                    <a:pt x="453" y="65"/>
                  </a:cubicBezTo>
                  <a:lnTo>
                    <a:pt x="60" y="576"/>
                  </a:lnTo>
                  <a:cubicBezTo>
                    <a:pt x="1" y="648"/>
                    <a:pt x="12" y="743"/>
                    <a:pt x="84" y="791"/>
                  </a:cubicBezTo>
                  <a:cubicBezTo>
                    <a:pt x="108" y="815"/>
                    <a:pt x="143" y="815"/>
                    <a:pt x="167" y="815"/>
                  </a:cubicBezTo>
                  <a:cubicBezTo>
                    <a:pt x="215" y="815"/>
                    <a:pt x="262" y="803"/>
                    <a:pt x="286" y="767"/>
                  </a:cubicBezTo>
                  <a:lnTo>
                    <a:pt x="691" y="243"/>
                  </a:lnTo>
                  <a:cubicBezTo>
                    <a:pt x="739" y="172"/>
                    <a:pt x="727" y="88"/>
                    <a:pt x="667" y="29"/>
                  </a:cubicBezTo>
                  <a:cubicBezTo>
                    <a:pt x="639" y="10"/>
                    <a:pt x="60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11350004" y="1576116"/>
              <a:ext cx="37591" cy="53740"/>
            </a:xfrm>
            <a:custGeom>
              <a:avLst/>
              <a:gdLst/>
              <a:ahLst/>
              <a:cxnLst/>
              <a:rect l="l" t="t" r="r" b="b"/>
              <a:pathLst>
                <a:path w="703" h="1005" extrusionOk="0">
                  <a:moveTo>
                    <a:pt x="537" y="0"/>
                  </a:moveTo>
                  <a:cubicBezTo>
                    <a:pt x="483" y="0"/>
                    <a:pt x="430" y="27"/>
                    <a:pt x="405" y="76"/>
                  </a:cubicBezTo>
                  <a:lnTo>
                    <a:pt x="36" y="779"/>
                  </a:lnTo>
                  <a:cubicBezTo>
                    <a:pt x="1" y="850"/>
                    <a:pt x="24" y="945"/>
                    <a:pt x="96" y="981"/>
                  </a:cubicBezTo>
                  <a:cubicBezTo>
                    <a:pt x="120" y="993"/>
                    <a:pt x="143" y="1005"/>
                    <a:pt x="167" y="1005"/>
                  </a:cubicBezTo>
                  <a:cubicBezTo>
                    <a:pt x="215" y="1005"/>
                    <a:pt x="274" y="969"/>
                    <a:pt x="298" y="922"/>
                  </a:cubicBezTo>
                  <a:lnTo>
                    <a:pt x="667" y="219"/>
                  </a:lnTo>
                  <a:cubicBezTo>
                    <a:pt x="703" y="148"/>
                    <a:pt x="679" y="52"/>
                    <a:pt x="608" y="17"/>
                  </a:cubicBezTo>
                  <a:cubicBezTo>
                    <a:pt x="586" y="6"/>
                    <a:pt x="561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11053980" y="1388428"/>
              <a:ext cx="29303" cy="49195"/>
            </a:xfrm>
            <a:custGeom>
              <a:avLst/>
              <a:gdLst/>
              <a:ahLst/>
              <a:cxnLst/>
              <a:rect l="l" t="t" r="r" b="b"/>
              <a:pathLst>
                <a:path w="548" h="920" extrusionOk="0">
                  <a:moveTo>
                    <a:pt x="384" y="1"/>
                  </a:moveTo>
                  <a:cubicBezTo>
                    <a:pt x="310" y="1"/>
                    <a:pt x="249" y="57"/>
                    <a:pt x="238" y="133"/>
                  </a:cubicBezTo>
                  <a:cubicBezTo>
                    <a:pt x="214" y="324"/>
                    <a:pt x="143" y="514"/>
                    <a:pt x="36" y="681"/>
                  </a:cubicBezTo>
                  <a:cubicBezTo>
                    <a:pt x="0" y="753"/>
                    <a:pt x="12" y="848"/>
                    <a:pt x="83" y="895"/>
                  </a:cubicBezTo>
                  <a:cubicBezTo>
                    <a:pt x="107" y="907"/>
                    <a:pt x="143" y="919"/>
                    <a:pt x="167" y="919"/>
                  </a:cubicBezTo>
                  <a:cubicBezTo>
                    <a:pt x="214" y="919"/>
                    <a:pt x="262" y="895"/>
                    <a:pt x="286" y="836"/>
                  </a:cubicBezTo>
                  <a:cubicBezTo>
                    <a:pt x="417" y="633"/>
                    <a:pt x="500" y="407"/>
                    <a:pt x="536" y="169"/>
                  </a:cubicBezTo>
                  <a:cubicBezTo>
                    <a:pt x="548" y="86"/>
                    <a:pt x="488" y="14"/>
                    <a:pt x="405" y="2"/>
                  </a:cubicBezTo>
                  <a:cubicBezTo>
                    <a:pt x="398" y="1"/>
                    <a:pt x="39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11411765" y="1823534"/>
              <a:ext cx="194854" cy="120206"/>
            </a:xfrm>
            <a:custGeom>
              <a:avLst/>
              <a:gdLst/>
              <a:ahLst/>
              <a:cxnLst/>
              <a:rect l="l" t="t" r="r" b="b"/>
              <a:pathLst>
                <a:path w="3644" h="2248" extrusionOk="0">
                  <a:moveTo>
                    <a:pt x="3489" y="0"/>
                  </a:moveTo>
                  <a:cubicBezTo>
                    <a:pt x="3450" y="0"/>
                    <a:pt x="3412" y="15"/>
                    <a:pt x="3382" y="45"/>
                  </a:cubicBezTo>
                  <a:cubicBezTo>
                    <a:pt x="2477" y="938"/>
                    <a:pt x="1346" y="1605"/>
                    <a:pt x="131" y="1950"/>
                  </a:cubicBezTo>
                  <a:cubicBezTo>
                    <a:pt x="48" y="1974"/>
                    <a:pt x="0" y="2057"/>
                    <a:pt x="24" y="2141"/>
                  </a:cubicBezTo>
                  <a:cubicBezTo>
                    <a:pt x="48" y="2200"/>
                    <a:pt x="108" y="2248"/>
                    <a:pt x="167" y="2248"/>
                  </a:cubicBezTo>
                  <a:cubicBezTo>
                    <a:pt x="179" y="2248"/>
                    <a:pt x="203" y="2248"/>
                    <a:pt x="215" y="2236"/>
                  </a:cubicBezTo>
                  <a:cubicBezTo>
                    <a:pt x="1477" y="1867"/>
                    <a:pt x="2644" y="1188"/>
                    <a:pt x="3584" y="259"/>
                  </a:cubicBezTo>
                  <a:cubicBezTo>
                    <a:pt x="3644" y="200"/>
                    <a:pt x="3644" y="105"/>
                    <a:pt x="3596" y="45"/>
                  </a:cubicBezTo>
                  <a:cubicBezTo>
                    <a:pt x="3566" y="15"/>
                    <a:pt x="3528" y="0"/>
                    <a:pt x="3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11439784" y="1903528"/>
              <a:ext cx="145820" cy="68873"/>
            </a:xfrm>
            <a:custGeom>
              <a:avLst/>
              <a:gdLst/>
              <a:ahLst/>
              <a:cxnLst/>
              <a:rect l="l" t="t" r="r" b="b"/>
              <a:pathLst>
                <a:path w="2727" h="1288" extrusionOk="0">
                  <a:moveTo>
                    <a:pt x="2550" y="1"/>
                  </a:moveTo>
                  <a:cubicBezTo>
                    <a:pt x="2523" y="1"/>
                    <a:pt x="2498" y="9"/>
                    <a:pt x="2477" y="25"/>
                  </a:cubicBezTo>
                  <a:cubicBezTo>
                    <a:pt x="1774" y="502"/>
                    <a:pt x="965" y="835"/>
                    <a:pt x="131" y="990"/>
                  </a:cubicBezTo>
                  <a:cubicBezTo>
                    <a:pt x="60" y="1014"/>
                    <a:pt x="0" y="1085"/>
                    <a:pt x="24" y="1168"/>
                  </a:cubicBezTo>
                  <a:cubicBezTo>
                    <a:pt x="36" y="1240"/>
                    <a:pt x="96" y="1287"/>
                    <a:pt x="167" y="1287"/>
                  </a:cubicBezTo>
                  <a:lnTo>
                    <a:pt x="191" y="1287"/>
                  </a:lnTo>
                  <a:cubicBezTo>
                    <a:pt x="1060" y="1121"/>
                    <a:pt x="1905" y="764"/>
                    <a:pt x="2644" y="275"/>
                  </a:cubicBezTo>
                  <a:cubicBezTo>
                    <a:pt x="2703" y="228"/>
                    <a:pt x="2727" y="133"/>
                    <a:pt x="2679" y="73"/>
                  </a:cubicBezTo>
                  <a:cubicBezTo>
                    <a:pt x="2648" y="27"/>
                    <a:pt x="2598" y="1"/>
                    <a:pt x="2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11476039" y="1953097"/>
              <a:ext cx="115928" cy="65771"/>
            </a:xfrm>
            <a:custGeom>
              <a:avLst/>
              <a:gdLst/>
              <a:ahLst/>
              <a:cxnLst/>
              <a:rect l="l" t="t" r="r" b="b"/>
              <a:pathLst>
                <a:path w="2168" h="1230" extrusionOk="0">
                  <a:moveTo>
                    <a:pt x="2006" y="1"/>
                  </a:moveTo>
                  <a:cubicBezTo>
                    <a:pt x="1972" y="1"/>
                    <a:pt x="1937" y="13"/>
                    <a:pt x="1906" y="39"/>
                  </a:cubicBezTo>
                  <a:cubicBezTo>
                    <a:pt x="1382" y="444"/>
                    <a:pt x="763" y="753"/>
                    <a:pt x="120" y="932"/>
                  </a:cubicBezTo>
                  <a:cubicBezTo>
                    <a:pt x="49" y="956"/>
                    <a:pt x="1" y="1039"/>
                    <a:pt x="25" y="1122"/>
                  </a:cubicBezTo>
                  <a:cubicBezTo>
                    <a:pt x="37" y="1182"/>
                    <a:pt x="96" y="1230"/>
                    <a:pt x="168" y="1230"/>
                  </a:cubicBezTo>
                  <a:cubicBezTo>
                    <a:pt x="180" y="1230"/>
                    <a:pt x="191" y="1230"/>
                    <a:pt x="203" y="1218"/>
                  </a:cubicBezTo>
                  <a:cubicBezTo>
                    <a:pt x="882" y="1027"/>
                    <a:pt x="1537" y="706"/>
                    <a:pt x="2096" y="265"/>
                  </a:cubicBezTo>
                  <a:cubicBezTo>
                    <a:pt x="2156" y="218"/>
                    <a:pt x="2168" y="122"/>
                    <a:pt x="2120" y="63"/>
                  </a:cubicBezTo>
                  <a:cubicBezTo>
                    <a:pt x="2093" y="22"/>
                    <a:pt x="2051" y="1"/>
                    <a:pt x="2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11507267" y="1975984"/>
              <a:ext cx="138815" cy="86839"/>
            </a:xfrm>
            <a:custGeom>
              <a:avLst/>
              <a:gdLst/>
              <a:ahLst/>
              <a:cxnLst/>
              <a:rect l="l" t="t" r="r" b="b"/>
              <a:pathLst>
                <a:path w="2596" h="1624" extrusionOk="0">
                  <a:moveTo>
                    <a:pt x="2434" y="0"/>
                  </a:moveTo>
                  <a:cubicBezTo>
                    <a:pt x="2395" y="0"/>
                    <a:pt x="2355" y="19"/>
                    <a:pt x="2322" y="52"/>
                  </a:cubicBezTo>
                  <a:cubicBezTo>
                    <a:pt x="1739" y="671"/>
                    <a:pt x="953" y="1135"/>
                    <a:pt x="131" y="1325"/>
                  </a:cubicBezTo>
                  <a:cubicBezTo>
                    <a:pt x="48" y="1349"/>
                    <a:pt x="0" y="1421"/>
                    <a:pt x="12" y="1504"/>
                  </a:cubicBezTo>
                  <a:cubicBezTo>
                    <a:pt x="36" y="1576"/>
                    <a:pt x="96" y="1623"/>
                    <a:pt x="155" y="1623"/>
                  </a:cubicBezTo>
                  <a:cubicBezTo>
                    <a:pt x="167" y="1623"/>
                    <a:pt x="179" y="1623"/>
                    <a:pt x="191" y="1611"/>
                  </a:cubicBezTo>
                  <a:cubicBezTo>
                    <a:pt x="1084" y="1409"/>
                    <a:pt x="1917" y="921"/>
                    <a:pt x="2536" y="254"/>
                  </a:cubicBezTo>
                  <a:cubicBezTo>
                    <a:pt x="2596" y="194"/>
                    <a:pt x="2584" y="99"/>
                    <a:pt x="2525" y="40"/>
                  </a:cubicBezTo>
                  <a:cubicBezTo>
                    <a:pt x="2498" y="13"/>
                    <a:pt x="2466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11530206" y="2043359"/>
              <a:ext cx="117800" cy="69086"/>
            </a:xfrm>
            <a:custGeom>
              <a:avLst/>
              <a:gdLst/>
              <a:ahLst/>
              <a:cxnLst/>
              <a:rect l="l" t="t" r="r" b="b"/>
              <a:pathLst>
                <a:path w="2203" h="1292" extrusionOk="0">
                  <a:moveTo>
                    <a:pt x="2033" y="0"/>
                  </a:moveTo>
                  <a:cubicBezTo>
                    <a:pt x="2002" y="0"/>
                    <a:pt x="1971" y="10"/>
                    <a:pt x="1941" y="30"/>
                  </a:cubicBezTo>
                  <a:cubicBezTo>
                    <a:pt x="1393" y="458"/>
                    <a:pt x="774" y="780"/>
                    <a:pt x="119" y="1006"/>
                  </a:cubicBezTo>
                  <a:cubicBezTo>
                    <a:pt x="36" y="1030"/>
                    <a:pt x="0" y="1113"/>
                    <a:pt x="24" y="1197"/>
                  </a:cubicBezTo>
                  <a:cubicBezTo>
                    <a:pt x="48" y="1256"/>
                    <a:pt x="107" y="1292"/>
                    <a:pt x="167" y="1292"/>
                  </a:cubicBezTo>
                  <a:cubicBezTo>
                    <a:pt x="179" y="1292"/>
                    <a:pt x="202" y="1292"/>
                    <a:pt x="214" y="1280"/>
                  </a:cubicBezTo>
                  <a:cubicBezTo>
                    <a:pt x="905" y="1054"/>
                    <a:pt x="1548" y="708"/>
                    <a:pt x="2119" y="268"/>
                  </a:cubicBezTo>
                  <a:cubicBezTo>
                    <a:pt x="2191" y="220"/>
                    <a:pt x="2203" y="125"/>
                    <a:pt x="2143" y="54"/>
                  </a:cubicBezTo>
                  <a:cubicBezTo>
                    <a:pt x="2115" y="19"/>
                    <a:pt x="2076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11546088" y="2088116"/>
              <a:ext cx="135660" cy="67643"/>
            </a:xfrm>
            <a:custGeom>
              <a:avLst/>
              <a:gdLst/>
              <a:ahLst/>
              <a:cxnLst/>
              <a:rect l="l" t="t" r="r" b="b"/>
              <a:pathLst>
                <a:path w="2537" h="1265" extrusionOk="0">
                  <a:moveTo>
                    <a:pt x="2363" y="1"/>
                  </a:moveTo>
                  <a:cubicBezTo>
                    <a:pt x="2335" y="1"/>
                    <a:pt x="2309" y="9"/>
                    <a:pt x="2287" y="26"/>
                  </a:cubicBezTo>
                  <a:cubicBezTo>
                    <a:pt x="1644" y="479"/>
                    <a:pt x="906" y="812"/>
                    <a:pt x="132" y="967"/>
                  </a:cubicBezTo>
                  <a:cubicBezTo>
                    <a:pt x="60" y="979"/>
                    <a:pt x="1" y="1062"/>
                    <a:pt x="24" y="1145"/>
                  </a:cubicBezTo>
                  <a:cubicBezTo>
                    <a:pt x="36" y="1217"/>
                    <a:pt x="96" y="1264"/>
                    <a:pt x="167" y="1264"/>
                  </a:cubicBezTo>
                  <a:cubicBezTo>
                    <a:pt x="179" y="1264"/>
                    <a:pt x="191" y="1264"/>
                    <a:pt x="191" y="1253"/>
                  </a:cubicBezTo>
                  <a:cubicBezTo>
                    <a:pt x="1001" y="1086"/>
                    <a:pt x="1775" y="752"/>
                    <a:pt x="2453" y="276"/>
                  </a:cubicBezTo>
                  <a:cubicBezTo>
                    <a:pt x="2525" y="229"/>
                    <a:pt x="2537" y="133"/>
                    <a:pt x="2489" y="62"/>
                  </a:cubicBezTo>
                  <a:cubicBezTo>
                    <a:pt x="2459" y="24"/>
                    <a:pt x="2410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11570952" y="2137791"/>
              <a:ext cx="124163" cy="58713"/>
            </a:xfrm>
            <a:custGeom>
              <a:avLst/>
              <a:gdLst/>
              <a:ahLst/>
              <a:cxnLst/>
              <a:rect l="l" t="t" r="r" b="b"/>
              <a:pathLst>
                <a:path w="2322" h="1098" extrusionOk="0">
                  <a:moveTo>
                    <a:pt x="2153" y="1"/>
                  </a:moveTo>
                  <a:cubicBezTo>
                    <a:pt x="2126" y="1"/>
                    <a:pt x="2098" y="8"/>
                    <a:pt x="2072" y="26"/>
                  </a:cubicBezTo>
                  <a:cubicBezTo>
                    <a:pt x="1500" y="419"/>
                    <a:pt x="822" y="693"/>
                    <a:pt x="143" y="812"/>
                  </a:cubicBezTo>
                  <a:cubicBezTo>
                    <a:pt x="60" y="824"/>
                    <a:pt x="0" y="895"/>
                    <a:pt x="12" y="978"/>
                  </a:cubicBezTo>
                  <a:cubicBezTo>
                    <a:pt x="24" y="1050"/>
                    <a:pt x="95" y="1097"/>
                    <a:pt x="167" y="1097"/>
                  </a:cubicBezTo>
                  <a:lnTo>
                    <a:pt x="191" y="1097"/>
                  </a:lnTo>
                  <a:cubicBezTo>
                    <a:pt x="917" y="978"/>
                    <a:pt x="1631" y="693"/>
                    <a:pt x="2238" y="276"/>
                  </a:cubicBezTo>
                  <a:cubicBezTo>
                    <a:pt x="2310" y="228"/>
                    <a:pt x="2322" y="133"/>
                    <a:pt x="2274" y="62"/>
                  </a:cubicBezTo>
                  <a:cubicBezTo>
                    <a:pt x="2244" y="24"/>
                    <a:pt x="2199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11582396" y="2191959"/>
              <a:ext cx="128013" cy="61226"/>
            </a:xfrm>
            <a:custGeom>
              <a:avLst/>
              <a:gdLst/>
              <a:ahLst/>
              <a:cxnLst/>
              <a:rect l="l" t="t" r="r" b="b"/>
              <a:pathLst>
                <a:path w="2394" h="1145" extrusionOk="0">
                  <a:moveTo>
                    <a:pt x="2225" y="0"/>
                  </a:moveTo>
                  <a:cubicBezTo>
                    <a:pt x="2197" y="0"/>
                    <a:pt x="2169" y="8"/>
                    <a:pt x="2143" y="25"/>
                  </a:cubicBezTo>
                  <a:cubicBezTo>
                    <a:pt x="1524" y="406"/>
                    <a:pt x="846" y="692"/>
                    <a:pt x="131" y="858"/>
                  </a:cubicBezTo>
                  <a:cubicBezTo>
                    <a:pt x="48" y="870"/>
                    <a:pt x="0" y="954"/>
                    <a:pt x="12" y="1037"/>
                  </a:cubicBezTo>
                  <a:cubicBezTo>
                    <a:pt x="36" y="1096"/>
                    <a:pt x="96" y="1144"/>
                    <a:pt x="167" y="1144"/>
                  </a:cubicBezTo>
                  <a:lnTo>
                    <a:pt x="203" y="1144"/>
                  </a:lnTo>
                  <a:cubicBezTo>
                    <a:pt x="941" y="977"/>
                    <a:pt x="1655" y="680"/>
                    <a:pt x="2298" y="275"/>
                  </a:cubicBezTo>
                  <a:cubicBezTo>
                    <a:pt x="2370" y="239"/>
                    <a:pt x="2393" y="144"/>
                    <a:pt x="2346" y="73"/>
                  </a:cubicBezTo>
                  <a:cubicBezTo>
                    <a:pt x="2323" y="26"/>
                    <a:pt x="2275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11600202" y="2244736"/>
              <a:ext cx="129297" cy="57429"/>
            </a:xfrm>
            <a:custGeom>
              <a:avLst/>
              <a:gdLst/>
              <a:ahLst/>
              <a:cxnLst/>
              <a:rect l="l" t="t" r="r" b="b"/>
              <a:pathLst>
                <a:path w="2418" h="1074" extrusionOk="0">
                  <a:moveTo>
                    <a:pt x="2252" y="1"/>
                  </a:moveTo>
                  <a:cubicBezTo>
                    <a:pt x="2223" y="1"/>
                    <a:pt x="2194" y="9"/>
                    <a:pt x="2168" y="26"/>
                  </a:cubicBezTo>
                  <a:cubicBezTo>
                    <a:pt x="1560" y="431"/>
                    <a:pt x="858" y="693"/>
                    <a:pt x="132" y="776"/>
                  </a:cubicBezTo>
                  <a:cubicBezTo>
                    <a:pt x="60" y="788"/>
                    <a:pt x="1" y="860"/>
                    <a:pt x="13" y="943"/>
                  </a:cubicBezTo>
                  <a:cubicBezTo>
                    <a:pt x="13" y="1026"/>
                    <a:pt x="84" y="1074"/>
                    <a:pt x="155" y="1074"/>
                  </a:cubicBezTo>
                  <a:lnTo>
                    <a:pt x="179" y="1074"/>
                  </a:lnTo>
                  <a:cubicBezTo>
                    <a:pt x="941" y="979"/>
                    <a:pt x="1691" y="693"/>
                    <a:pt x="2334" y="276"/>
                  </a:cubicBezTo>
                  <a:cubicBezTo>
                    <a:pt x="2406" y="229"/>
                    <a:pt x="2418" y="133"/>
                    <a:pt x="2382" y="62"/>
                  </a:cubicBezTo>
                  <a:cubicBezTo>
                    <a:pt x="2352" y="24"/>
                    <a:pt x="2303" y="1"/>
                    <a:pt x="2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11623142" y="2301364"/>
              <a:ext cx="117212" cy="61921"/>
            </a:xfrm>
            <a:custGeom>
              <a:avLst/>
              <a:gdLst/>
              <a:ahLst/>
              <a:cxnLst/>
              <a:rect l="l" t="t" r="r" b="b"/>
              <a:pathLst>
                <a:path w="2192" h="1158" extrusionOk="0">
                  <a:moveTo>
                    <a:pt x="2021" y="1"/>
                  </a:moveTo>
                  <a:cubicBezTo>
                    <a:pt x="1987" y="1"/>
                    <a:pt x="1955" y="13"/>
                    <a:pt x="1929" y="39"/>
                  </a:cubicBezTo>
                  <a:cubicBezTo>
                    <a:pt x="1405" y="444"/>
                    <a:pt x="786" y="729"/>
                    <a:pt x="131" y="860"/>
                  </a:cubicBezTo>
                  <a:cubicBezTo>
                    <a:pt x="48" y="884"/>
                    <a:pt x="0" y="955"/>
                    <a:pt x="12" y="1039"/>
                  </a:cubicBezTo>
                  <a:cubicBezTo>
                    <a:pt x="24" y="1110"/>
                    <a:pt x="84" y="1158"/>
                    <a:pt x="155" y="1158"/>
                  </a:cubicBezTo>
                  <a:lnTo>
                    <a:pt x="179" y="1158"/>
                  </a:lnTo>
                  <a:cubicBezTo>
                    <a:pt x="881" y="1015"/>
                    <a:pt x="1548" y="705"/>
                    <a:pt x="2120" y="265"/>
                  </a:cubicBezTo>
                  <a:cubicBezTo>
                    <a:pt x="2179" y="217"/>
                    <a:pt x="2191" y="122"/>
                    <a:pt x="2143" y="63"/>
                  </a:cubicBezTo>
                  <a:cubicBezTo>
                    <a:pt x="2110" y="22"/>
                    <a:pt x="2064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11627580" y="2370664"/>
              <a:ext cx="119778" cy="44863"/>
            </a:xfrm>
            <a:custGeom>
              <a:avLst/>
              <a:gdLst/>
              <a:ahLst/>
              <a:cxnLst/>
              <a:rect l="l" t="t" r="r" b="b"/>
              <a:pathLst>
                <a:path w="2240" h="839" extrusionOk="0">
                  <a:moveTo>
                    <a:pt x="2069" y="0"/>
                  </a:moveTo>
                  <a:cubicBezTo>
                    <a:pt x="2046" y="0"/>
                    <a:pt x="2023" y="6"/>
                    <a:pt x="2001" y="17"/>
                  </a:cubicBezTo>
                  <a:cubicBezTo>
                    <a:pt x="1441" y="350"/>
                    <a:pt x="798" y="529"/>
                    <a:pt x="155" y="541"/>
                  </a:cubicBezTo>
                  <a:cubicBezTo>
                    <a:pt x="72" y="541"/>
                    <a:pt x="1" y="612"/>
                    <a:pt x="1" y="683"/>
                  </a:cubicBezTo>
                  <a:cubicBezTo>
                    <a:pt x="1" y="767"/>
                    <a:pt x="72" y="838"/>
                    <a:pt x="155" y="838"/>
                  </a:cubicBezTo>
                  <a:cubicBezTo>
                    <a:pt x="858" y="826"/>
                    <a:pt x="1548" y="636"/>
                    <a:pt x="2144" y="279"/>
                  </a:cubicBezTo>
                  <a:cubicBezTo>
                    <a:pt x="2215" y="231"/>
                    <a:pt x="2239" y="148"/>
                    <a:pt x="2203" y="76"/>
                  </a:cubicBezTo>
                  <a:cubicBezTo>
                    <a:pt x="2170" y="27"/>
                    <a:pt x="2121" y="0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11640948" y="2417506"/>
              <a:ext cx="105769" cy="38126"/>
            </a:xfrm>
            <a:custGeom>
              <a:avLst/>
              <a:gdLst/>
              <a:ahLst/>
              <a:cxnLst/>
              <a:rect l="l" t="t" r="r" b="b"/>
              <a:pathLst>
                <a:path w="1978" h="713" extrusionOk="0">
                  <a:moveTo>
                    <a:pt x="1799" y="0"/>
                  </a:moveTo>
                  <a:cubicBezTo>
                    <a:pt x="1774" y="0"/>
                    <a:pt x="1750" y="7"/>
                    <a:pt x="1727" y="22"/>
                  </a:cubicBezTo>
                  <a:cubicBezTo>
                    <a:pt x="1251" y="284"/>
                    <a:pt x="703" y="415"/>
                    <a:pt x="155" y="415"/>
                  </a:cubicBezTo>
                  <a:lnTo>
                    <a:pt x="144" y="415"/>
                  </a:lnTo>
                  <a:cubicBezTo>
                    <a:pt x="60" y="415"/>
                    <a:pt x="1" y="486"/>
                    <a:pt x="1" y="569"/>
                  </a:cubicBezTo>
                  <a:cubicBezTo>
                    <a:pt x="1" y="653"/>
                    <a:pt x="60" y="712"/>
                    <a:pt x="144" y="712"/>
                  </a:cubicBezTo>
                  <a:lnTo>
                    <a:pt x="155" y="712"/>
                  </a:lnTo>
                  <a:cubicBezTo>
                    <a:pt x="751" y="712"/>
                    <a:pt x="1346" y="569"/>
                    <a:pt x="1870" y="284"/>
                  </a:cubicBezTo>
                  <a:cubicBezTo>
                    <a:pt x="1941" y="236"/>
                    <a:pt x="1977" y="153"/>
                    <a:pt x="1930" y="81"/>
                  </a:cubicBezTo>
                  <a:cubicBezTo>
                    <a:pt x="1905" y="32"/>
                    <a:pt x="1852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11653674" y="2468840"/>
              <a:ext cx="98122" cy="31977"/>
            </a:xfrm>
            <a:custGeom>
              <a:avLst/>
              <a:gdLst/>
              <a:ahLst/>
              <a:cxnLst/>
              <a:rect l="l" t="t" r="r" b="b"/>
              <a:pathLst>
                <a:path w="1835" h="598" extrusionOk="0">
                  <a:moveTo>
                    <a:pt x="1662" y="0"/>
                  </a:moveTo>
                  <a:cubicBezTo>
                    <a:pt x="1641" y="0"/>
                    <a:pt x="1619" y="5"/>
                    <a:pt x="1596" y="14"/>
                  </a:cubicBezTo>
                  <a:cubicBezTo>
                    <a:pt x="1185" y="198"/>
                    <a:pt x="745" y="303"/>
                    <a:pt x="293" y="303"/>
                  </a:cubicBezTo>
                  <a:cubicBezTo>
                    <a:pt x="248" y="303"/>
                    <a:pt x="202" y="302"/>
                    <a:pt x="156" y="300"/>
                  </a:cubicBezTo>
                  <a:cubicBezTo>
                    <a:pt x="72" y="300"/>
                    <a:pt x="1" y="360"/>
                    <a:pt x="1" y="443"/>
                  </a:cubicBezTo>
                  <a:cubicBezTo>
                    <a:pt x="1" y="526"/>
                    <a:pt x="60" y="598"/>
                    <a:pt x="144" y="598"/>
                  </a:cubicBezTo>
                  <a:lnTo>
                    <a:pt x="263" y="598"/>
                  </a:lnTo>
                  <a:cubicBezTo>
                    <a:pt x="763" y="598"/>
                    <a:pt x="1263" y="490"/>
                    <a:pt x="1727" y="276"/>
                  </a:cubicBezTo>
                  <a:cubicBezTo>
                    <a:pt x="1799" y="252"/>
                    <a:pt x="1834" y="157"/>
                    <a:pt x="1799" y="86"/>
                  </a:cubicBezTo>
                  <a:cubicBezTo>
                    <a:pt x="1773" y="33"/>
                    <a:pt x="1721" y="0"/>
                    <a:pt x="1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11662604" y="2637545"/>
              <a:ext cx="128655" cy="40906"/>
            </a:xfrm>
            <a:custGeom>
              <a:avLst/>
              <a:gdLst/>
              <a:ahLst/>
              <a:cxnLst/>
              <a:rect l="l" t="t" r="r" b="b"/>
              <a:pathLst>
                <a:path w="2406" h="765" extrusionOk="0">
                  <a:moveTo>
                    <a:pt x="178" y="0"/>
                  </a:moveTo>
                  <a:cubicBezTo>
                    <a:pt x="120" y="0"/>
                    <a:pt x="62" y="34"/>
                    <a:pt x="36" y="86"/>
                  </a:cubicBezTo>
                  <a:cubicBezTo>
                    <a:pt x="1" y="169"/>
                    <a:pt x="36" y="252"/>
                    <a:pt x="108" y="288"/>
                  </a:cubicBezTo>
                  <a:cubicBezTo>
                    <a:pt x="774" y="598"/>
                    <a:pt x="1501" y="764"/>
                    <a:pt x="2227" y="764"/>
                  </a:cubicBezTo>
                  <a:lnTo>
                    <a:pt x="2251" y="764"/>
                  </a:lnTo>
                  <a:cubicBezTo>
                    <a:pt x="2334" y="764"/>
                    <a:pt x="2406" y="693"/>
                    <a:pt x="2406" y="622"/>
                  </a:cubicBezTo>
                  <a:cubicBezTo>
                    <a:pt x="2406" y="538"/>
                    <a:pt x="2334" y="467"/>
                    <a:pt x="2251" y="467"/>
                  </a:cubicBezTo>
                  <a:cubicBezTo>
                    <a:pt x="2228" y="467"/>
                    <a:pt x="2205" y="467"/>
                    <a:pt x="2181" y="467"/>
                  </a:cubicBezTo>
                  <a:cubicBezTo>
                    <a:pt x="1514" y="467"/>
                    <a:pt x="849" y="302"/>
                    <a:pt x="239" y="14"/>
                  </a:cubicBezTo>
                  <a:cubicBezTo>
                    <a:pt x="219" y="5"/>
                    <a:pt x="199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11651803" y="2695831"/>
              <a:ext cx="139456" cy="34811"/>
            </a:xfrm>
            <a:custGeom>
              <a:avLst/>
              <a:gdLst/>
              <a:ahLst/>
              <a:cxnLst/>
              <a:rect l="l" t="t" r="r" b="b"/>
              <a:pathLst>
                <a:path w="2608" h="651" extrusionOk="0">
                  <a:moveTo>
                    <a:pt x="179" y="0"/>
                  </a:moveTo>
                  <a:cubicBezTo>
                    <a:pt x="118" y="0"/>
                    <a:pt x="55" y="35"/>
                    <a:pt x="36" y="91"/>
                  </a:cubicBezTo>
                  <a:cubicBezTo>
                    <a:pt x="0" y="163"/>
                    <a:pt x="36" y="258"/>
                    <a:pt x="107" y="282"/>
                  </a:cubicBezTo>
                  <a:cubicBezTo>
                    <a:pt x="703" y="532"/>
                    <a:pt x="1334" y="651"/>
                    <a:pt x="1977" y="651"/>
                  </a:cubicBezTo>
                  <a:cubicBezTo>
                    <a:pt x="2143" y="651"/>
                    <a:pt x="2310" y="651"/>
                    <a:pt x="2477" y="627"/>
                  </a:cubicBezTo>
                  <a:cubicBezTo>
                    <a:pt x="2548" y="627"/>
                    <a:pt x="2608" y="544"/>
                    <a:pt x="2608" y="460"/>
                  </a:cubicBezTo>
                  <a:cubicBezTo>
                    <a:pt x="2596" y="389"/>
                    <a:pt x="2524" y="329"/>
                    <a:pt x="2441" y="329"/>
                  </a:cubicBezTo>
                  <a:cubicBezTo>
                    <a:pt x="2284" y="347"/>
                    <a:pt x="2126" y="355"/>
                    <a:pt x="1968" y="355"/>
                  </a:cubicBezTo>
                  <a:cubicBezTo>
                    <a:pt x="1374" y="355"/>
                    <a:pt x="781" y="234"/>
                    <a:pt x="226" y="8"/>
                  </a:cubicBezTo>
                  <a:cubicBezTo>
                    <a:pt x="211" y="3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11644798" y="2746148"/>
              <a:ext cx="141381" cy="37965"/>
            </a:xfrm>
            <a:custGeom>
              <a:avLst/>
              <a:gdLst/>
              <a:ahLst/>
              <a:cxnLst/>
              <a:rect l="l" t="t" r="r" b="b"/>
              <a:pathLst>
                <a:path w="2644" h="710" extrusionOk="0">
                  <a:moveTo>
                    <a:pt x="176" y="0"/>
                  </a:moveTo>
                  <a:cubicBezTo>
                    <a:pt x="111" y="0"/>
                    <a:pt x="55" y="36"/>
                    <a:pt x="36" y="103"/>
                  </a:cubicBezTo>
                  <a:cubicBezTo>
                    <a:pt x="0" y="174"/>
                    <a:pt x="36" y="257"/>
                    <a:pt x="119" y="293"/>
                  </a:cubicBezTo>
                  <a:cubicBezTo>
                    <a:pt x="834" y="567"/>
                    <a:pt x="1619" y="710"/>
                    <a:pt x="2393" y="710"/>
                  </a:cubicBezTo>
                  <a:lnTo>
                    <a:pt x="2489" y="710"/>
                  </a:lnTo>
                  <a:cubicBezTo>
                    <a:pt x="2572" y="710"/>
                    <a:pt x="2643" y="638"/>
                    <a:pt x="2631" y="555"/>
                  </a:cubicBezTo>
                  <a:cubicBezTo>
                    <a:pt x="2631" y="472"/>
                    <a:pt x="2572" y="412"/>
                    <a:pt x="2489" y="412"/>
                  </a:cubicBezTo>
                  <a:cubicBezTo>
                    <a:pt x="2459" y="413"/>
                    <a:pt x="2429" y="413"/>
                    <a:pt x="2399" y="413"/>
                  </a:cubicBezTo>
                  <a:cubicBezTo>
                    <a:pt x="1655" y="413"/>
                    <a:pt x="913" y="271"/>
                    <a:pt x="226" y="7"/>
                  </a:cubicBezTo>
                  <a:cubicBezTo>
                    <a:pt x="209" y="3"/>
                    <a:pt x="192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11647953" y="2791493"/>
              <a:ext cx="127371" cy="48018"/>
            </a:xfrm>
            <a:custGeom>
              <a:avLst/>
              <a:gdLst/>
              <a:ahLst/>
              <a:cxnLst/>
              <a:rect l="l" t="t" r="r" b="b"/>
              <a:pathLst>
                <a:path w="2382" h="898" extrusionOk="0">
                  <a:moveTo>
                    <a:pt x="168" y="0"/>
                  </a:moveTo>
                  <a:cubicBezTo>
                    <a:pt x="114" y="0"/>
                    <a:pt x="61" y="27"/>
                    <a:pt x="36" y="76"/>
                  </a:cubicBezTo>
                  <a:cubicBezTo>
                    <a:pt x="1" y="148"/>
                    <a:pt x="24" y="243"/>
                    <a:pt x="96" y="279"/>
                  </a:cubicBezTo>
                  <a:cubicBezTo>
                    <a:pt x="739" y="648"/>
                    <a:pt x="1477" y="862"/>
                    <a:pt x="2227" y="898"/>
                  </a:cubicBezTo>
                  <a:cubicBezTo>
                    <a:pt x="2310" y="898"/>
                    <a:pt x="2382" y="826"/>
                    <a:pt x="2382" y="755"/>
                  </a:cubicBezTo>
                  <a:cubicBezTo>
                    <a:pt x="2382" y="672"/>
                    <a:pt x="2322" y="600"/>
                    <a:pt x="2239" y="600"/>
                  </a:cubicBezTo>
                  <a:cubicBezTo>
                    <a:pt x="1537" y="564"/>
                    <a:pt x="846" y="362"/>
                    <a:pt x="239" y="17"/>
                  </a:cubicBezTo>
                  <a:cubicBezTo>
                    <a:pt x="217" y="6"/>
                    <a:pt x="192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639665" y="2834110"/>
              <a:ext cx="122933" cy="51868"/>
            </a:xfrm>
            <a:custGeom>
              <a:avLst/>
              <a:gdLst/>
              <a:ahLst/>
              <a:cxnLst/>
              <a:rect l="l" t="t" r="r" b="b"/>
              <a:pathLst>
                <a:path w="2299" h="970" extrusionOk="0">
                  <a:moveTo>
                    <a:pt x="163" y="1"/>
                  </a:moveTo>
                  <a:cubicBezTo>
                    <a:pt x="124" y="1"/>
                    <a:pt x="86" y="16"/>
                    <a:pt x="60" y="41"/>
                  </a:cubicBezTo>
                  <a:cubicBezTo>
                    <a:pt x="1" y="113"/>
                    <a:pt x="1" y="196"/>
                    <a:pt x="60" y="256"/>
                  </a:cubicBezTo>
                  <a:cubicBezTo>
                    <a:pt x="537" y="708"/>
                    <a:pt x="1192" y="970"/>
                    <a:pt x="1846" y="970"/>
                  </a:cubicBezTo>
                  <a:cubicBezTo>
                    <a:pt x="1954" y="970"/>
                    <a:pt x="2061" y="958"/>
                    <a:pt x="2156" y="946"/>
                  </a:cubicBezTo>
                  <a:cubicBezTo>
                    <a:pt x="2239" y="934"/>
                    <a:pt x="2299" y="863"/>
                    <a:pt x="2287" y="779"/>
                  </a:cubicBezTo>
                  <a:cubicBezTo>
                    <a:pt x="2276" y="703"/>
                    <a:pt x="2215" y="647"/>
                    <a:pt x="2141" y="647"/>
                  </a:cubicBezTo>
                  <a:cubicBezTo>
                    <a:pt x="2134" y="647"/>
                    <a:pt x="2127" y="647"/>
                    <a:pt x="2120" y="648"/>
                  </a:cubicBezTo>
                  <a:cubicBezTo>
                    <a:pt x="2029" y="660"/>
                    <a:pt x="1937" y="665"/>
                    <a:pt x="1846" y="665"/>
                  </a:cubicBezTo>
                  <a:cubicBezTo>
                    <a:pt x="1268" y="665"/>
                    <a:pt x="694" y="442"/>
                    <a:pt x="263" y="41"/>
                  </a:cubicBezTo>
                  <a:cubicBezTo>
                    <a:pt x="235" y="13"/>
                    <a:pt x="199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638435" y="2875605"/>
              <a:ext cx="101277" cy="47965"/>
            </a:xfrm>
            <a:custGeom>
              <a:avLst/>
              <a:gdLst/>
              <a:ahLst/>
              <a:cxnLst/>
              <a:rect l="l" t="t" r="r" b="b"/>
              <a:pathLst>
                <a:path w="1894" h="897" extrusionOk="0">
                  <a:moveTo>
                    <a:pt x="172" y="1"/>
                  </a:moveTo>
                  <a:cubicBezTo>
                    <a:pt x="129" y="1"/>
                    <a:pt x="87" y="22"/>
                    <a:pt x="60" y="63"/>
                  </a:cubicBezTo>
                  <a:cubicBezTo>
                    <a:pt x="0" y="122"/>
                    <a:pt x="12" y="218"/>
                    <a:pt x="83" y="265"/>
                  </a:cubicBezTo>
                  <a:cubicBezTo>
                    <a:pt x="548" y="646"/>
                    <a:pt x="1131" y="873"/>
                    <a:pt x="1738" y="896"/>
                  </a:cubicBezTo>
                  <a:lnTo>
                    <a:pt x="1750" y="896"/>
                  </a:lnTo>
                  <a:cubicBezTo>
                    <a:pt x="1822" y="896"/>
                    <a:pt x="1893" y="825"/>
                    <a:pt x="1893" y="753"/>
                  </a:cubicBezTo>
                  <a:cubicBezTo>
                    <a:pt x="1893" y="670"/>
                    <a:pt x="1834" y="599"/>
                    <a:pt x="1750" y="599"/>
                  </a:cubicBezTo>
                  <a:cubicBezTo>
                    <a:pt x="1215" y="575"/>
                    <a:pt x="691" y="372"/>
                    <a:pt x="262" y="39"/>
                  </a:cubicBezTo>
                  <a:cubicBezTo>
                    <a:pt x="236" y="13"/>
                    <a:pt x="204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1634585" y="2911164"/>
              <a:ext cx="85984" cy="49302"/>
            </a:xfrm>
            <a:custGeom>
              <a:avLst/>
              <a:gdLst/>
              <a:ahLst/>
              <a:cxnLst/>
              <a:rect l="l" t="t" r="r" b="b"/>
              <a:pathLst>
                <a:path w="1608" h="922" extrusionOk="0">
                  <a:moveTo>
                    <a:pt x="179" y="0"/>
                  </a:moveTo>
                  <a:cubicBezTo>
                    <a:pt x="134" y="0"/>
                    <a:pt x="89" y="22"/>
                    <a:pt x="60" y="65"/>
                  </a:cubicBezTo>
                  <a:cubicBezTo>
                    <a:pt x="1" y="124"/>
                    <a:pt x="13" y="219"/>
                    <a:pt x="84" y="267"/>
                  </a:cubicBezTo>
                  <a:cubicBezTo>
                    <a:pt x="477" y="565"/>
                    <a:pt x="929" y="791"/>
                    <a:pt x="1417" y="910"/>
                  </a:cubicBezTo>
                  <a:cubicBezTo>
                    <a:pt x="1429" y="910"/>
                    <a:pt x="1441" y="922"/>
                    <a:pt x="1453" y="922"/>
                  </a:cubicBezTo>
                  <a:cubicBezTo>
                    <a:pt x="1513" y="922"/>
                    <a:pt x="1572" y="874"/>
                    <a:pt x="1596" y="803"/>
                  </a:cubicBezTo>
                  <a:cubicBezTo>
                    <a:pt x="1608" y="731"/>
                    <a:pt x="1560" y="648"/>
                    <a:pt x="1489" y="624"/>
                  </a:cubicBezTo>
                  <a:cubicBezTo>
                    <a:pt x="1048" y="517"/>
                    <a:pt x="620" y="315"/>
                    <a:pt x="263" y="29"/>
                  </a:cubicBezTo>
                  <a:cubicBezTo>
                    <a:pt x="239" y="10"/>
                    <a:pt x="20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1616137" y="2956135"/>
              <a:ext cx="85984" cy="50852"/>
            </a:xfrm>
            <a:custGeom>
              <a:avLst/>
              <a:gdLst/>
              <a:ahLst/>
              <a:cxnLst/>
              <a:rect l="l" t="t" r="r" b="b"/>
              <a:pathLst>
                <a:path w="1608" h="951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441" y="617"/>
                    <a:pt x="917" y="855"/>
                    <a:pt x="1429" y="950"/>
                  </a:cubicBezTo>
                  <a:lnTo>
                    <a:pt x="1453" y="950"/>
                  </a:lnTo>
                  <a:cubicBezTo>
                    <a:pt x="1524" y="950"/>
                    <a:pt x="1584" y="902"/>
                    <a:pt x="1596" y="831"/>
                  </a:cubicBezTo>
                  <a:cubicBezTo>
                    <a:pt x="1608" y="748"/>
                    <a:pt x="1560" y="676"/>
                    <a:pt x="1477" y="652"/>
                  </a:cubicBezTo>
                  <a:cubicBezTo>
                    <a:pt x="1024" y="581"/>
                    <a:pt x="596" y="355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1604694" y="2994261"/>
              <a:ext cx="78337" cy="57269"/>
            </a:xfrm>
            <a:custGeom>
              <a:avLst/>
              <a:gdLst/>
              <a:ahLst/>
              <a:cxnLst/>
              <a:rect l="l" t="t" r="r" b="b"/>
              <a:pathLst>
                <a:path w="1465" h="1071" extrusionOk="0">
                  <a:moveTo>
                    <a:pt x="169" y="0"/>
                  </a:moveTo>
                  <a:cubicBezTo>
                    <a:pt x="132" y="0"/>
                    <a:pt x="93" y="12"/>
                    <a:pt x="60" y="35"/>
                  </a:cubicBezTo>
                  <a:cubicBezTo>
                    <a:pt x="0" y="94"/>
                    <a:pt x="0" y="189"/>
                    <a:pt x="48" y="249"/>
                  </a:cubicBezTo>
                  <a:cubicBezTo>
                    <a:pt x="369" y="606"/>
                    <a:pt x="786" y="892"/>
                    <a:pt x="1238" y="1059"/>
                  </a:cubicBezTo>
                  <a:cubicBezTo>
                    <a:pt x="1262" y="1059"/>
                    <a:pt x="1274" y="1071"/>
                    <a:pt x="1298" y="1071"/>
                  </a:cubicBezTo>
                  <a:cubicBezTo>
                    <a:pt x="1357" y="1071"/>
                    <a:pt x="1405" y="1023"/>
                    <a:pt x="1429" y="963"/>
                  </a:cubicBezTo>
                  <a:cubicBezTo>
                    <a:pt x="1465" y="892"/>
                    <a:pt x="1417" y="809"/>
                    <a:pt x="1345" y="773"/>
                  </a:cubicBezTo>
                  <a:cubicBezTo>
                    <a:pt x="929" y="630"/>
                    <a:pt x="560" y="380"/>
                    <a:pt x="274" y="47"/>
                  </a:cubicBezTo>
                  <a:cubicBezTo>
                    <a:pt x="249" y="15"/>
                    <a:pt x="21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1583037" y="3024419"/>
              <a:ext cx="92989" cy="62777"/>
            </a:xfrm>
            <a:custGeom>
              <a:avLst/>
              <a:gdLst/>
              <a:ahLst/>
              <a:cxnLst/>
              <a:rect l="l" t="t" r="r" b="b"/>
              <a:pathLst>
                <a:path w="1739" h="1174" extrusionOk="0">
                  <a:moveTo>
                    <a:pt x="165" y="1"/>
                  </a:moveTo>
                  <a:cubicBezTo>
                    <a:pt x="133" y="1"/>
                    <a:pt x="101" y="10"/>
                    <a:pt x="72" y="30"/>
                  </a:cubicBezTo>
                  <a:cubicBezTo>
                    <a:pt x="12" y="90"/>
                    <a:pt x="0" y="185"/>
                    <a:pt x="60" y="245"/>
                  </a:cubicBezTo>
                  <a:cubicBezTo>
                    <a:pt x="441" y="697"/>
                    <a:pt x="965" y="1030"/>
                    <a:pt x="1548" y="1173"/>
                  </a:cubicBezTo>
                  <a:lnTo>
                    <a:pt x="1584" y="1173"/>
                  </a:lnTo>
                  <a:cubicBezTo>
                    <a:pt x="1643" y="1173"/>
                    <a:pt x="1703" y="1138"/>
                    <a:pt x="1727" y="1066"/>
                  </a:cubicBezTo>
                  <a:cubicBezTo>
                    <a:pt x="1739" y="983"/>
                    <a:pt x="1691" y="899"/>
                    <a:pt x="1608" y="888"/>
                  </a:cubicBezTo>
                  <a:cubicBezTo>
                    <a:pt x="1096" y="757"/>
                    <a:pt x="631" y="459"/>
                    <a:pt x="286" y="54"/>
                  </a:cubicBezTo>
                  <a:cubicBezTo>
                    <a:pt x="251" y="19"/>
                    <a:pt x="209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1577904" y="3070352"/>
              <a:ext cx="82829" cy="67750"/>
            </a:xfrm>
            <a:custGeom>
              <a:avLst/>
              <a:gdLst/>
              <a:ahLst/>
              <a:cxnLst/>
              <a:rect l="l" t="t" r="r" b="b"/>
              <a:pathLst>
                <a:path w="1549" h="1267" extrusionOk="0">
                  <a:moveTo>
                    <a:pt x="167" y="0"/>
                  </a:moveTo>
                  <a:cubicBezTo>
                    <a:pt x="143" y="0"/>
                    <a:pt x="118" y="6"/>
                    <a:pt x="96" y="17"/>
                  </a:cubicBezTo>
                  <a:cubicBezTo>
                    <a:pt x="25" y="64"/>
                    <a:pt x="1" y="148"/>
                    <a:pt x="49" y="219"/>
                  </a:cubicBezTo>
                  <a:cubicBezTo>
                    <a:pt x="322" y="719"/>
                    <a:pt x="787" y="1100"/>
                    <a:pt x="1334" y="1255"/>
                  </a:cubicBezTo>
                  <a:cubicBezTo>
                    <a:pt x="1346" y="1267"/>
                    <a:pt x="1358" y="1267"/>
                    <a:pt x="1382" y="1267"/>
                  </a:cubicBezTo>
                  <a:cubicBezTo>
                    <a:pt x="1442" y="1267"/>
                    <a:pt x="1501" y="1219"/>
                    <a:pt x="1525" y="1160"/>
                  </a:cubicBezTo>
                  <a:cubicBezTo>
                    <a:pt x="1549" y="1076"/>
                    <a:pt x="1501" y="993"/>
                    <a:pt x="1418" y="969"/>
                  </a:cubicBezTo>
                  <a:cubicBezTo>
                    <a:pt x="953" y="826"/>
                    <a:pt x="549" y="505"/>
                    <a:pt x="299" y="76"/>
                  </a:cubicBezTo>
                  <a:cubicBezTo>
                    <a:pt x="274" y="27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11562023" y="3104735"/>
              <a:ext cx="84700" cy="81118"/>
            </a:xfrm>
            <a:custGeom>
              <a:avLst/>
              <a:gdLst/>
              <a:ahLst/>
              <a:cxnLst/>
              <a:rect l="l" t="t" r="r" b="b"/>
              <a:pathLst>
                <a:path w="1584" h="1517" extrusionOk="0">
                  <a:moveTo>
                    <a:pt x="166" y="0"/>
                  </a:moveTo>
                  <a:cubicBezTo>
                    <a:pt x="142" y="0"/>
                    <a:pt x="118" y="5"/>
                    <a:pt x="96" y="17"/>
                  </a:cubicBezTo>
                  <a:cubicBezTo>
                    <a:pt x="24" y="64"/>
                    <a:pt x="0" y="148"/>
                    <a:pt x="36" y="219"/>
                  </a:cubicBezTo>
                  <a:cubicBezTo>
                    <a:pt x="358" y="755"/>
                    <a:pt x="798" y="1195"/>
                    <a:pt x="1334" y="1493"/>
                  </a:cubicBezTo>
                  <a:cubicBezTo>
                    <a:pt x="1358" y="1517"/>
                    <a:pt x="1381" y="1517"/>
                    <a:pt x="1405" y="1517"/>
                  </a:cubicBezTo>
                  <a:cubicBezTo>
                    <a:pt x="1465" y="1517"/>
                    <a:pt x="1512" y="1493"/>
                    <a:pt x="1536" y="1445"/>
                  </a:cubicBezTo>
                  <a:cubicBezTo>
                    <a:pt x="1584" y="1374"/>
                    <a:pt x="1548" y="1279"/>
                    <a:pt x="1477" y="1243"/>
                  </a:cubicBezTo>
                  <a:cubicBezTo>
                    <a:pt x="989" y="957"/>
                    <a:pt x="584" y="564"/>
                    <a:pt x="298" y="76"/>
                  </a:cubicBezTo>
                  <a:cubicBezTo>
                    <a:pt x="273" y="27"/>
                    <a:pt x="22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11548013" y="3138422"/>
              <a:ext cx="94914" cy="88176"/>
            </a:xfrm>
            <a:custGeom>
              <a:avLst/>
              <a:gdLst/>
              <a:ahLst/>
              <a:cxnLst/>
              <a:rect l="l" t="t" r="r" b="b"/>
              <a:pathLst>
                <a:path w="1775" h="1649" extrusionOk="0">
                  <a:moveTo>
                    <a:pt x="167" y="1"/>
                  </a:moveTo>
                  <a:cubicBezTo>
                    <a:pt x="137" y="1"/>
                    <a:pt x="108" y="10"/>
                    <a:pt x="84" y="29"/>
                  </a:cubicBezTo>
                  <a:cubicBezTo>
                    <a:pt x="12" y="77"/>
                    <a:pt x="0" y="160"/>
                    <a:pt x="36" y="232"/>
                  </a:cubicBezTo>
                  <a:cubicBezTo>
                    <a:pt x="429" y="791"/>
                    <a:pt x="941" y="1280"/>
                    <a:pt x="1524" y="1625"/>
                  </a:cubicBezTo>
                  <a:cubicBezTo>
                    <a:pt x="1548" y="1637"/>
                    <a:pt x="1572" y="1649"/>
                    <a:pt x="1596" y="1649"/>
                  </a:cubicBezTo>
                  <a:cubicBezTo>
                    <a:pt x="1655" y="1649"/>
                    <a:pt x="1703" y="1613"/>
                    <a:pt x="1727" y="1577"/>
                  </a:cubicBezTo>
                  <a:cubicBezTo>
                    <a:pt x="1774" y="1506"/>
                    <a:pt x="1751" y="1411"/>
                    <a:pt x="1679" y="1363"/>
                  </a:cubicBezTo>
                  <a:cubicBezTo>
                    <a:pt x="1120" y="1042"/>
                    <a:pt x="643" y="589"/>
                    <a:pt x="286" y="65"/>
                  </a:cubicBezTo>
                  <a:cubicBezTo>
                    <a:pt x="258" y="22"/>
                    <a:pt x="21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11526998" y="3167886"/>
              <a:ext cx="98122" cy="93096"/>
            </a:xfrm>
            <a:custGeom>
              <a:avLst/>
              <a:gdLst/>
              <a:ahLst/>
              <a:cxnLst/>
              <a:rect l="l" t="t" r="r" b="b"/>
              <a:pathLst>
                <a:path w="1835" h="1741" extrusionOk="0">
                  <a:moveTo>
                    <a:pt x="160" y="1"/>
                  </a:moveTo>
                  <a:cubicBezTo>
                    <a:pt x="132" y="1"/>
                    <a:pt x="106" y="9"/>
                    <a:pt x="84" y="26"/>
                  </a:cubicBezTo>
                  <a:cubicBezTo>
                    <a:pt x="12" y="74"/>
                    <a:pt x="0" y="169"/>
                    <a:pt x="36" y="229"/>
                  </a:cubicBezTo>
                  <a:cubicBezTo>
                    <a:pt x="441" y="824"/>
                    <a:pt x="977" y="1336"/>
                    <a:pt x="1584" y="1717"/>
                  </a:cubicBezTo>
                  <a:cubicBezTo>
                    <a:pt x="1620" y="1741"/>
                    <a:pt x="1644" y="1741"/>
                    <a:pt x="1667" y="1741"/>
                  </a:cubicBezTo>
                  <a:cubicBezTo>
                    <a:pt x="1715" y="1741"/>
                    <a:pt x="1763" y="1717"/>
                    <a:pt x="1798" y="1669"/>
                  </a:cubicBezTo>
                  <a:cubicBezTo>
                    <a:pt x="1834" y="1598"/>
                    <a:pt x="1822" y="1514"/>
                    <a:pt x="1751" y="1467"/>
                  </a:cubicBezTo>
                  <a:cubicBezTo>
                    <a:pt x="1179" y="1110"/>
                    <a:pt x="667" y="621"/>
                    <a:pt x="286" y="62"/>
                  </a:cubicBezTo>
                  <a:cubicBezTo>
                    <a:pt x="256" y="24"/>
                    <a:pt x="207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11469676" y="3267719"/>
              <a:ext cx="82829" cy="79193"/>
            </a:xfrm>
            <a:custGeom>
              <a:avLst/>
              <a:gdLst/>
              <a:ahLst/>
              <a:cxnLst/>
              <a:rect l="l" t="t" r="r" b="b"/>
              <a:pathLst>
                <a:path w="1549" h="1481" extrusionOk="0">
                  <a:moveTo>
                    <a:pt x="167" y="0"/>
                  </a:moveTo>
                  <a:cubicBezTo>
                    <a:pt x="143" y="0"/>
                    <a:pt x="118" y="5"/>
                    <a:pt x="96" y="17"/>
                  </a:cubicBezTo>
                  <a:cubicBezTo>
                    <a:pt x="25" y="64"/>
                    <a:pt x="1" y="148"/>
                    <a:pt x="37" y="219"/>
                  </a:cubicBezTo>
                  <a:cubicBezTo>
                    <a:pt x="334" y="755"/>
                    <a:pt x="787" y="1195"/>
                    <a:pt x="1323" y="1457"/>
                  </a:cubicBezTo>
                  <a:cubicBezTo>
                    <a:pt x="1334" y="1469"/>
                    <a:pt x="1358" y="1481"/>
                    <a:pt x="1382" y="1481"/>
                  </a:cubicBezTo>
                  <a:cubicBezTo>
                    <a:pt x="1442" y="1481"/>
                    <a:pt x="1489" y="1445"/>
                    <a:pt x="1513" y="1398"/>
                  </a:cubicBezTo>
                  <a:cubicBezTo>
                    <a:pt x="1549" y="1326"/>
                    <a:pt x="1525" y="1231"/>
                    <a:pt x="1453" y="1195"/>
                  </a:cubicBezTo>
                  <a:cubicBezTo>
                    <a:pt x="965" y="945"/>
                    <a:pt x="561" y="552"/>
                    <a:pt x="299" y="76"/>
                  </a:cubicBezTo>
                  <a:cubicBezTo>
                    <a:pt x="274" y="27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11435934" y="3309855"/>
              <a:ext cx="58018" cy="65718"/>
            </a:xfrm>
            <a:custGeom>
              <a:avLst/>
              <a:gdLst/>
              <a:ahLst/>
              <a:cxnLst/>
              <a:rect l="l" t="t" r="r" b="b"/>
              <a:pathLst>
                <a:path w="1085" h="1229" extrusionOk="0">
                  <a:moveTo>
                    <a:pt x="167" y="1"/>
                  </a:moveTo>
                  <a:cubicBezTo>
                    <a:pt x="147" y="1"/>
                    <a:pt x="127" y="5"/>
                    <a:pt x="108" y="14"/>
                  </a:cubicBezTo>
                  <a:cubicBezTo>
                    <a:pt x="37" y="38"/>
                    <a:pt x="1" y="133"/>
                    <a:pt x="25" y="205"/>
                  </a:cubicBezTo>
                  <a:cubicBezTo>
                    <a:pt x="191" y="598"/>
                    <a:pt x="477" y="955"/>
                    <a:pt x="822" y="1205"/>
                  </a:cubicBezTo>
                  <a:cubicBezTo>
                    <a:pt x="846" y="1217"/>
                    <a:pt x="882" y="1229"/>
                    <a:pt x="906" y="1229"/>
                  </a:cubicBezTo>
                  <a:cubicBezTo>
                    <a:pt x="953" y="1229"/>
                    <a:pt x="1001" y="1205"/>
                    <a:pt x="1037" y="1169"/>
                  </a:cubicBezTo>
                  <a:cubicBezTo>
                    <a:pt x="1084" y="1098"/>
                    <a:pt x="1061" y="1003"/>
                    <a:pt x="1001" y="955"/>
                  </a:cubicBezTo>
                  <a:cubicBezTo>
                    <a:pt x="691" y="741"/>
                    <a:pt x="441" y="431"/>
                    <a:pt x="299" y="98"/>
                  </a:cubicBezTo>
                  <a:cubicBezTo>
                    <a:pt x="281" y="36"/>
                    <a:pt x="22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11402193" y="3328089"/>
              <a:ext cx="48446" cy="74861"/>
            </a:xfrm>
            <a:custGeom>
              <a:avLst/>
              <a:gdLst/>
              <a:ahLst/>
              <a:cxnLst/>
              <a:rect l="l" t="t" r="r" b="b"/>
              <a:pathLst>
                <a:path w="906" h="1400" extrusionOk="0">
                  <a:moveTo>
                    <a:pt x="163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37" y="31"/>
                    <a:pt x="1" y="114"/>
                    <a:pt x="25" y="197"/>
                  </a:cubicBezTo>
                  <a:cubicBezTo>
                    <a:pt x="144" y="602"/>
                    <a:pt x="346" y="1007"/>
                    <a:pt x="620" y="1340"/>
                  </a:cubicBezTo>
                  <a:cubicBezTo>
                    <a:pt x="644" y="1376"/>
                    <a:pt x="691" y="1400"/>
                    <a:pt x="739" y="1400"/>
                  </a:cubicBezTo>
                  <a:cubicBezTo>
                    <a:pt x="763" y="1400"/>
                    <a:pt x="799" y="1388"/>
                    <a:pt x="834" y="1364"/>
                  </a:cubicBezTo>
                  <a:cubicBezTo>
                    <a:pt x="894" y="1316"/>
                    <a:pt x="906" y="1221"/>
                    <a:pt x="858" y="1162"/>
                  </a:cubicBezTo>
                  <a:cubicBezTo>
                    <a:pt x="608" y="852"/>
                    <a:pt x="418" y="483"/>
                    <a:pt x="310" y="114"/>
                  </a:cubicBezTo>
                  <a:cubicBezTo>
                    <a:pt x="291" y="45"/>
                    <a:pt x="23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11376099" y="3363381"/>
              <a:ext cx="42083" cy="56146"/>
            </a:xfrm>
            <a:custGeom>
              <a:avLst/>
              <a:gdLst/>
              <a:ahLst/>
              <a:cxnLst/>
              <a:rect l="l" t="t" r="r" b="b"/>
              <a:pathLst>
                <a:path w="787" h="1050" extrusionOk="0">
                  <a:moveTo>
                    <a:pt x="153" y="0"/>
                  </a:moveTo>
                  <a:cubicBezTo>
                    <a:pt x="146" y="0"/>
                    <a:pt x="139" y="1"/>
                    <a:pt x="132" y="2"/>
                  </a:cubicBezTo>
                  <a:cubicBezTo>
                    <a:pt x="60" y="25"/>
                    <a:pt x="1" y="97"/>
                    <a:pt x="13" y="180"/>
                  </a:cubicBezTo>
                  <a:cubicBezTo>
                    <a:pt x="84" y="514"/>
                    <a:pt x="263" y="811"/>
                    <a:pt x="536" y="1014"/>
                  </a:cubicBezTo>
                  <a:cubicBezTo>
                    <a:pt x="560" y="1037"/>
                    <a:pt x="596" y="1049"/>
                    <a:pt x="620" y="1049"/>
                  </a:cubicBezTo>
                  <a:cubicBezTo>
                    <a:pt x="667" y="1049"/>
                    <a:pt x="715" y="1025"/>
                    <a:pt x="739" y="990"/>
                  </a:cubicBezTo>
                  <a:cubicBezTo>
                    <a:pt x="787" y="918"/>
                    <a:pt x="775" y="823"/>
                    <a:pt x="715" y="775"/>
                  </a:cubicBezTo>
                  <a:cubicBezTo>
                    <a:pt x="501" y="621"/>
                    <a:pt x="358" y="383"/>
                    <a:pt x="310" y="121"/>
                  </a:cubicBezTo>
                  <a:cubicBezTo>
                    <a:pt x="299" y="55"/>
                    <a:pt x="22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11338561" y="3385038"/>
              <a:ext cx="44596" cy="57376"/>
            </a:xfrm>
            <a:custGeom>
              <a:avLst/>
              <a:gdLst/>
              <a:ahLst/>
              <a:cxnLst/>
              <a:rect l="l" t="t" r="r" b="b"/>
              <a:pathLst>
                <a:path w="834" h="1073" extrusionOk="0">
                  <a:moveTo>
                    <a:pt x="165" y="0"/>
                  </a:moveTo>
                  <a:cubicBezTo>
                    <a:pt x="137" y="0"/>
                    <a:pt x="109" y="8"/>
                    <a:pt x="84" y="25"/>
                  </a:cubicBezTo>
                  <a:cubicBezTo>
                    <a:pt x="24" y="61"/>
                    <a:pt x="0" y="156"/>
                    <a:pt x="48" y="228"/>
                  </a:cubicBezTo>
                  <a:lnTo>
                    <a:pt x="536" y="1013"/>
                  </a:lnTo>
                  <a:cubicBezTo>
                    <a:pt x="572" y="1049"/>
                    <a:pt x="619" y="1073"/>
                    <a:pt x="667" y="1073"/>
                  </a:cubicBezTo>
                  <a:cubicBezTo>
                    <a:pt x="691" y="1073"/>
                    <a:pt x="727" y="1073"/>
                    <a:pt x="750" y="1061"/>
                  </a:cubicBezTo>
                  <a:cubicBezTo>
                    <a:pt x="810" y="1013"/>
                    <a:pt x="834" y="918"/>
                    <a:pt x="798" y="847"/>
                  </a:cubicBezTo>
                  <a:lnTo>
                    <a:pt x="298" y="73"/>
                  </a:lnTo>
                  <a:cubicBezTo>
                    <a:pt x="267" y="27"/>
                    <a:pt x="217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11316905" y="3409849"/>
              <a:ext cx="38233" cy="50425"/>
            </a:xfrm>
            <a:custGeom>
              <a:avLst/>
              <a:gdLst/>
              <a:ahLst/>
              <a:cxnLst/>
              <a:rect l="l" t="t" r="r" b="b"/>
              <a:pathLst>
                <a:path w="715" h="943" extrusionOk="0">
                  <a:moveTo>
                    <a:pt x="186" y="1"/>
                  </a:moveTo>
                  <a:cubicBezTo>
                    <a:pt x="160" y="1"/>
                    <a:pt x="133" y="9"/>
                    <a:pt x="108" y="26"/>
                  </a:cubicBezTo>
                  <a:cubicBezTo>
                    <a:pt x="24" y="61"/>
                    <a:pt x="0" y="156"/>
                    <a:pt x="48" y="228"/>
                  </a:cubicBezTo>
                  <a:lnTo>
                    <a:pt x="405" y="871"/>
                  </a:lnTo>
                  <a:cubicBezTo>
                    <a:pt x="441" y="918"/>
                    <a:pt x="489" y="942"/>
                    <a:pt x="536" y="942"/>
                  </a:cubicBezTo>
                  <a:cubicBezTo>
                    <a:pt x="560" y="942"/>
                    <a:pt x="596" y="930"/>
                    <a:pt x="608" y="918"/>
                  </a:cubicBezTo>
                  <a:cubicBezTo>
                    <a:pt x="679" y="883"/>
                    <a:pt x="715" y="788"/>
                    <a:pt x="667" y="716"/>
                  </a:cubicBezTo>
                  <a:lnTo>
                    <a:pt x="310" y="73"/>
                  </a:lnTo>
                  <a:cubicBezTo>
                    <a:pt x="279" y="27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1283805" y="3429313"/>
              <a:ext cx="29303" cy="55772"/>
            </a:xfrm>
            <a:custGeom>
              <a:avLst/>
              <a:gdLst/>
              <a:ahLst/>
              <a:cxnLst/>
              <a:rect l="l" t="t" r="r" b="b"/>
              <a:pathLst>
                <a:path w="548" h="1043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31"/>
                    <a:pt x="0" y="114"/>
                    <a:pt x="24" y="197"/>
                  </a:cubicBezTo>
                  <a:lnTo>
                    <a:pt x="238" y="935"/>
                  </a:lnTo>
                  <a:cubicBezTo>
                    <a:pt x="262" y="995"/>
                    <a:pt x="322" y="1043"/>
                    <a:pt x="381" y="1043"/>
                  </a:cubicBezTo>
                  <a:cubicBezTo>
                    <a:pt x="405" y="1043"/>
                    <a:pt x="417" y="1031"/>
                    <a:pt x="429" y="1031"/>
                  </a:cubicBezTo>
                  <a:cubicBezTo>
                    <a:pt x="512" y="1007"/>
                    <a:pt x="548" y="924"/>
                    <a:pt x="524" y="840"/>
                  </a:cubicBezTo>
                  <a:lnTo>
                    <a:pt x="310" y="102"/>
                  </a:lnTo>
                  <a:cubicBezTo>
                    <a:pt x="290" y="43"/>
                    <a:pt x="23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1245572" y="3446531"/>
              <a:ext cx="24277" cy="52563"/>
            </a:xfrm>
            <a:custGeom>
              <a:avLst/>
              <a:gdLst/>
              <a:ahLst/>
              <a:cxnLst/>
              <a:rect l="l" t="t" r="r" b="b"/>
              <a:pathLst>
                <a:path w="454" h="983" extrusionOk="0">
                  <a:moveTo>
                    <a:pt x="181" y="1"/>
                  </a:moveTo>
                  <a:cubicBezTo>
                    <a:pt x="169" y="1"/>
                    <a:pt x="156" y="3"/>
                    <a:pt x="144" y="6"/>
                  </a:cubicBezTo>
                  <a:cubicBezTo>
                    <a:pt x="60" y="18"/>
                    <a:pt x="1" y="90"/>
                    <a:pt x="25" y="173"/>
                  </a:cubicBezTo>
                  <a:lnTo>
                    <a:pt x="144" y="864"/>
                  </a:lnTo>
                  <a:cubicBezTo>
                    <a:pt x="156" y="935"/>
                    <a:pt x="227" y="983"/>
                    <a:pt x="299" y="983"/>
                  </a:cubicBezTo>
                  <a:lnTo>
                    <a:pt x="322" y="983"/>
                  </a:lnTo>
                  <a:cubicBezTo>
                    <a:pt x="406" y="971"/>
                    <a:pt x="453" y="887"/>
                    <a:pt x="441" y="816"/>
                  </a:cubicBezTo>
                  <a:lnTo>
                    <a:pt x="310" y="125"/>
                  </a:lnTo>
                  <a:cubicBezTo>
                    <a:pt x="300" y="55"/>
                    <a:pt x="24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1206751" y="3454498"/>
              <a:ext cx="33153" cy="78979"/>
            </a:xfrm>
            <a:custGeom>
              <a:avLst/>
              <a:gdLst/>
              <a:ahLst/>
              <a:cxnLst/>
              <a:rect l="l" t="t" r="r" b="b"/>
              <a:pathLst>
                <a:path w="620" h="1477" extrusionOk="0">
                  <a:moveTo>
                    <a:pt x="155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584"/>
                    <a:pt x="108" y="1012"/>
                    <a:pt x="322" y="1393"/>
                  </a:cubicBezTo>
                  <a:cubicBezTo>
                    <a:pt x="346" y="1453"/>
                    <a:pt x="394" y="1477"/>
                    <a:pt x="453" y="1477"/>
                  </a:cubicBezTo>
                  <a:cubicBezTo>
                    <a:pt x="477" y="1477"/>
                    <a:pt x="501" y="1465"/>
                    <a:pt x="525" y="1453"/>
                  </a:cubicBezTo>
                  <a:cubicBezTo>
                    <a:pt x="596" y="1417"/>
                    <a:pt x="620" y="1322"/>
                    <a:pt x="584" y="1250"/>
                  </a:cubicBezTo>
                  <a:cubicBezTo>
                    <a:pt x="394" y="917"/>
                    <a:pt x="298" y="536"/>
                    <a:pt x="298" y="143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11180015" y="3474230"/>
              <a:ext cx="25506" cy="55451"/>
            </a:xfrm>
            <a:custGeom>
              <a:avLst/>
              <a:gdLst/>
              <a:ahLst/>
              <a:cxnLst/>
              <a:rect l="l" t="t" r="r" b="b"/>
              <a:pathLst>
                <a:path w="477" h="1037" extrusionOk="0">
                  <a:moveTo>
                    <a:pt x="167" y="0"/>
                  </a:moveTo>
                  <a:cubicBezTo>
                    <a:pt x="84" y="0"/>
                    <a:pt x="12" y="60"/>
                    <a:pt x="12" y="143"/>
                  </a:cubicBezTo>
                  <a:cubicBezTo>
                    <a:pt x="1" y="417"/>
                    <a:pt x="60" y="691"/>
                    <a:pt x="167" y="941"/>
                  </a:cubicBezTo>
                  <a:cubicBezTo>
                    <a:pt x="191" y="1000"/>
                    <a:pt x="251" y="1036"/>
                    <a:pt x="310" y="1036"/>
                  </a:cubicBezTo>
                  <a:cubicBezTo>
                    <a:pt x="322" y="1036"/>
                    <a:pt x="346" y="1036"/>
                    <a:pt x="370" y="1024"/>
                  </a:cubicBezTo>
                  <a:cubicBezTo>
                    <a:pt x="441" y="988"/>
                    <a:pt x="477" y="905"/>
                    <a:pt x="441" y="822"/>
                  </a:cubicBezTo>
                  <a:cubicBezTo>
                    <a:pt x="346" y="619"/>
                    <a:pt x="298" y="381"/>
                    <a:pt x="310" y="155"/>
                  </a:cubicBezTo>
                  <a:cubicBezTo>
                    <a:pt x="310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11138627" y="3488560"/>
              <a:ext cx="25506" cy="53205"/>
            </a:xfrm>
            <a:custGeom>
              <a:avLst/>
              <a:gdLst/>
              <a:ahLst/>
              <a:cxnLst/>
              <a:rect l="l" t="t" r="r" b="b"/>
              <a:pathLst>
                <a:path w="477" h="995" extrusionOk="0">
                  <a:moveTo>
                    <a:pt x="168" y="1"/>
                  </a:moveTo>
                  <a:cubicBezTo>
                    <a:pt x="157" y="1"/>
                    <a:pt x="144" y="2"/>
                    <a:pt x="132" y="6"/>
                  </a:cubicBezTo>
                  <a:cubicBezTo>
                    <a:pt x="48" y="18"/>
                    <a:pt x="1" y="101"/>
                    <a:pt x="13" y="185"/>
                  </a:cubicBezTo>
                  <a:lnTo>
                    <a:pt x="167" y="875"/>
                  </a:lnTo>
                  <a:cubicBezTo>
                    <a:pt x="179" y="947"/>
                    <a:pt x="239" y="994"/>
                    <a:pt x="310" y="994"/>
                  </a:cubicBezTo>
                  <a:cubicBezTo>
                    <a:pt x="322" y="994"/>
                    <a:pt x="334" y="994"/>
                    <a:pt x="346" y="982"/>
                  </a:cubicBezTo>
                  <a:cubicBezTo>
                    <a:pt x="417" y="970"/>
                    <a:pt x="477" y="887"/>
                    <a:pt x="453" y="804"/>
                  </a:cubicBezTo>
                  <a:lnTo>
                    <a:pt x="310" y="125"/>
                  </a:lnTo>
                  <a:cubicBezTo>
                    <a:pt x="290" y="54"/>
                    <a:pt x="23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11099165" y="3488239"/>
              <a:ext cx="17218" cy="55451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43" y="0"/>
                  </a:moveTo>
                  <a:cubicBezTo>
                    <a:pt x="60" y="12"/>
                    <a:pt x="0" y="72"/>
                    <a:pt x="0" y="155"/>
                  </a:cubicBezTo>
                  <a:lnTo>
                    <a:pt x="24" y="893"/>
                  </a:lnTo>
                  <a:cubicBezTo>
                    <a:pt x="24" y="976"/>
                    <a:pt x="96" y="1036"/>
                    <a:pt x="179" y="1036"/>
                  </a:cubicBezTo>
                  <a:cubicBezTo>
                    <a:pt x="262" y="1036"/>
                    <a:pt x="322" y="965"/>
                    <a:pt x="322" y="893"/>
                  </a:cubicBezTo>
                  <a:lnTo>
                    <a:pt x="298" y="155"/>
                  </a:lnTo>
                  <a:cubicBezTo>
                    <a:pt x="298" y="72"/>
                    <a:pt x="22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11059702" y="3492624"/>
              <a:ext cx="19143" cy="48500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152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60" y="2"/>
                    <a:pt x="0" y="73"/>
                    <a:pt x="0" y="156"/>
                  </a:cubicBezTo>
                  <a:lnTo>
                    <a:pt x="48" y="775"/>
                  </a:lnTo>
                  <a:cubicBezTo>
                    <a:pt x="60" y="847"/>
                    <a:pt x="119" y="906"/>
                    <a:pt x="203" y="906"/>
                  </a:cubicBezTo>
                  <a:lnTo>
                    <a:pt x="215" y="906"/>
                  </a:lnTo>
                  <a:cubicBezTo>
                    <a:pt x="298" y="906"/>
                    <a:pt x="357" y="835"/>
                    <a:pt x="346" y="752"/>
                  </a:cubicBezTo>
                  <a:lnTo>
                    <a:pt x="298" y="132"/>
                  </a:lnTo>
                  <a:cubicBezTo>
                    <a:pt x="287" y="56"/>
                    <a:pt x="226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11015106" y="3497704"/>
              <a:ext cx="17272" cy="47858"/>
            </a:xfrm>
            <a:custGeom>
              <a:avLst/>
              <a:gdLst/>
              <a:ahLst/>
              <a:cxnLst/>
              <a:rect l="l" t="t" r="r" b="b"/>
              <a:pathLst>
                <a:path w="323" h="895" extrusionOk="0">
                  <a:moveTo>
                    <a:pt x="162" y="0"/>
                  </a:moveTo>
                  <a:cubicBezTo>
                    <a:pt x="156" y="0"/>
                    <a:pt x="150" y="1"/>
                    <a:pt x="144" y="2"/>
                  </a:cubicBezTo>
                  <a:cubicBezTo>
                    <a:pt x="60" y="2"/>
                    <a:pt x="1" y="73"/>
                    <a:pt x="1" y="157"/>
                  </a:cubicBezTo>
                  <a:lnTo>
                    <a:pt x="25" y="752"/>
                  </a:lnTo>
                  <a:cubicBezTo>
                    <a:pt x="25" y="823"/>
                    <a:pt x="96" y="895"/>
                    <a:pt x="179" y="895"/>
                  </a:cubicBezTo>
                  <a:cubicBezTo>
                    <a:pt x="263" y="883"/>
                    <a:pt x="322" y="811"/>
                    <a:pt x="322" y="740"/>
                  </a:cubicBezTo>
                  <a:lnTo>
                    <a:pt x="299" y="145"/>
                  </a:lnTo>
                  <a:cubicBezTo>
                    <a:pt x="299" y="67"/>
                    <a:pt x="237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0963558" y="3491341"/>
              <a:ext cx="19143" cy="48500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164" y="0"/>
                  </a:moveTo>
                  <a:cubicBezTo>
                    <a:pt x="158" y="0"/>
                    <a:pt x="150" y="1"/>
                    <a:pt x="143" y="2"/>
                  </a:cubicBezTo>
                  <a:cubicBezTo>
                    <a:pt x="60" y="2"/>
                    <a:pt x="0" y="73"/>
                    <a:pt x="0" y="156"/>
                  </a:cubicBezTo>
                  <a:lnTo>
                    <a:pt x="48" y="776"/>
                  </a:lnTo>
                  <a:cubicBezTo>
                    <a:pt x="60" y="847"/>
                    <a:pt x="120" y="907"/>
                    <a:pt x="203" y="907"/>
                  </a:cubicBezTo>
                  <a:lnTo>
                    <a:pt x="215" y="907"/>
                  </a:lnTo>
                  <a:cubicBezTo>
                    <a:pt x="298" y="907"/>
                    <a:pt x="358" y="835"/>
                    <a:pt x="346" y="752"/>
                  </a:cubicBezTo>
                  <a:lnTo>
                    <a:pt x="298" y="133"/>
                  </a:lnTo>
                  <a:cubicBezTo>
                    <a:pt x="298" y="56"/>
                    <a:pt x="23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0909444" y="3491341"/>
              <a:ext cx="19143" cy="44703"/>
            </a:xfrm>
            <a:custGeom>
              <a:avLst/>
              <a:gdLst/>
              <a:ahLst/>
              <a:cxnLst/>
              <a:rect l="l" t="t" r="r" b="b"/>
              <a:pathLst>
                <a:path w="358" h="836" extrusionOk="0">
                  <a:moveTo>
                    <a:pt x="194" y="0"/>
                  </a:moveTo>
                  <a:cubicBezTo>
                    <a:pt x="120" y="0"/>
                    <a:pt x="60" y="56"/>
                    <a:pt x="60" y="133"/>
                  </a:cubicBezTo>
                  <a:lnTo>
                    <a:pt x="12" y="680"/>
                  </a:lnTo>
                  <a:cubicBezTo>
                    <a:pt x="0" y="764"/>
                    <a:pt x="72" y="835"/>
                    <a:pt x="143" y="835"/>
                  </a:cubicBezTo>
                  <a:lnTo>
                    <a:pt x="155" y="835"/>
                  </a:lnTo>
                  <a:cubicBezTo>
                    <a:pt x="239" y="835"/>
                    <a:pt x="298" y="776"/>
                    <a:pt x="310" y="704"/>
                  </a:cubicBezTo>
                  <a:lnTo>
                    <a:pt x="358" y="156"/>
                  </a:lnTo>
                  <a:cubicBezTo>
                    <a:pt x="358" y="73"/>
                    <a:pt x="298" y="2"/>
                    <a:pt x="215" y="2"/>
                  </a:cubicBez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0876986" y="3472946"/>
              <a:ext cx="15935" cy="61814"/>
            </a:xfrm>
            <a:custGeom>
              <a:avLst/>
              <a:gdLst/>
              <a:ahLst/>
              <a:cxnLst/>
              <a:rect l="l" t="t" r="r" b="b"/>
              <a:pathLst>
                <a:path w="298" h="1156" extrusionOk="0">
                  <a:moveTo>
                    <a:pt x="143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1012"/>
                  </a:lnTo>
                  <a:cubicBezTo>
                    <a:pt x="0" y="1084"/>
                    <a:pt x="72" y="1155"/>
                    <a:pt x="143" y="1155"/>
                  </a:cubicBezTo>
                  <a:cubicBezTo>
                    <a:pt x="226" y="1155"/>
                    <a:pt x="298" y="1084"/>
                    <a:pt x="298" y="1012"/>
                  </a:cubicBezTo>
                  <a:lnTo>
                    <a:pt x="298" y="143"/>
                  </a:lnTo>
                  <a:cubicBezTo>
                    <a:pt x="298" y="60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10841320" y="3473855"/>
              <a:ext cx="28073" cy="44970"/>
            </a:xfrm>
            <a:custGeom>
              <a:avLst/>
              <a:gdLst/>
              <a:ahLst/>
              <a:cxnLst/>
              <a:rect l="l" t="t" r="r" b="b"/>
              <a:pathLst>
                <a:path w="525" h="841" extrusionOk="0">
                  <a:moveTo>
                    <a:pt x="359" y="0"/>
                  </a:moveTo>
                  <a:cubicBezTo>
                    <a:pt x="298" y="0"/>
                    <a:pt x="234" y="36"/>
                    <a:pt x="215" y="102"/>
                  </a:cubicBezTo>
                  <a:lnTo>
                    <a:pt x="24" y="638"/>
                  </a:lnTo>
                  <a:cubicBezTo>
                    <a:pt x="0" y="722"/>
                    <a:pt x="36" y="805"/>
                    <a:pt x="120" y="829"/>
                  </a:cubicBezTo>
                  <a:cubicBezTo>
                    <a:pt x="131" y="841"/>
                    <a:pt x="155" y="841"/>
                    <a:pt x="167" y="841"/>
                  </a:cubicBezTo>
                  <a:cubicBezTo>
                    <a:pt x="227" y="841"/>
                    <a:pt x="286" y="805"/>
                    <a:pt x="310" y="745"/>
                  </a:cubicBezTo>
                  <a:lnTo>
                    <a:pt x="501" y="198"/>
                  </a:lnTo>
                  <a:cubicBezTo>
                    <a:pt x="524" y="126"/>
                    <a:pt x="477" y="31"/>
                    <a:pt x="405" y="7"/>
                  </a:cubicBezTo>
                  <a:cubicBezTo>
                    <a:pt x="391" y="2"/>
                    <a:pt x="37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10715286" y="3416212"/>
              <a:ext cx="29945" cy="29410"/>
            </a:xfrm>
            <a:custGeom>
              <a:avLst/>
              <a:gdLst/>
              <a:ahLst/>
              <a:cxnLst/>
              <a:rect l="l" t="t" r="r" b="b"/>
              <a:pathLst>
                <a:path w="560" h="550" extrusionOk="0">
                  <a:moveTo>
                    <a:pt x="400" y="1"/>
                  </a:moveTo>
                  <a:cubicBezTo>
                    <a:pt x="374" y="1"/>
                    <a:pt x="347" y="9"/>
                    <a:pt x="321" y="26"/>
                  </a:cubicBezTo>
                  <a:cubicBezTo>
                    <a:pt x="191" y="97"/>
                    <a:pt x="95" y="204"/>
                    <a:pt x="36" y="335"/>
                  </a:cubicBezTo>
                  <a:cubicBezTo>
                    <a:pt x="0" y="407"/>
                    <a:pt x="36" y="502"/>
                    <a:pt x="107" y="526"/>
                  </a:cubicBezTo>
                  <a:cubicBezTo>
                    <a:pt x="131" y="538"/>
                    <a:pt x="155" y="549"/>
                    <a:pt x="167" y="549"/>
                  </a:cubicBezTo>
                  <a:cubicBezTo>
                    <a:pt x="226" y="549"/>
                    <a:pt x="286" y="514"/>
                    <a:pt x="310" y="454"/>
                  </a:cubicBezTo>
                  <a:cubicBezTo>
                    <a:pt x="345" y="383"/>
                    <a:pt x="393" y="323"/>
                    <a:pt x="464" y="276"/>
                  </a:cubicBezTo>
                  <a:cubicBezTo>
                    <a:pt x="536" y="240"/>
                    <a:pt x="560" y="145"/>
                    <a:pt x="524" y="73"/>
                  </a:cubicBezTo>
                  <a:cubicBezTo>
                    <a:pt x="493" y="27"/>
                    <a:pt x="44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10678336" y="3383113"/>
              <a:ext cx="33795" cy="43420"/>
            </a:xfrm>
            <a:custGeom>
              <a:avLst/>
              <a:gdLst/>
              <a:ahLst/>
              <a:cxnLst/>
              <a:rect l="l" t="t" r="r" b="b"/>
              <a:pathLst>
                <a:path w="632" h="812" extrusionOk="0">
                  <a:moveTo>
                    <a:pt x="455" y="1"/>
                  </a:moveTo>
                  <a:cubicBezTo>
                    <a:pt x="405" y="1"/>
                    <a:pt x="357" y="27"/>
                    <a:pt x="334" y="73"/>
                  </a:cubicBezTo>
                  <a:lnTo>
                    <a:pt x="36" y="597"/>
                  </a:lnTo>
                  <a:cubicBezTo>
                    <a:pt x="0" y="668"/>
                    <a:pt x="24" y="752"/>
                    <a:pt x="96" y="799"/>
                  </a:cubicBezTo>
                  <a:cubicBezTo>
                    <a:pt x="120" y="811"/>
                    <a:pt x="143" y="811"/>
                    <a:pt x="167" y="811"/>
                  </a:cubicBezTo>
                  <a:cubicBezTo>
                    <a:pt x="215" y="811"/>
                    <a:pt x="274" y="787"/>
                    <a:pt x="298" y="740"/>
                  </a:cubicBezTo>
                  <a:lnTo>
                    <a:pt x="596" y="228"/>
                  </a:lnTo>
                  <a:cubicBezTo>
                    <a:pt x="631" y="156"/>
                    <a:pt x="608" y="61"/>
                    <a:pt x="536" y="25"/>
                  </a:cubicBezTo>
                  <a:cubicBezTo>
                    <a:pt x="511" y="9"/>
                    <a:pt x="483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10657963" y="3361242"/>
              <a:ext cx="30586" cy="34062"/>
            </a:xfrm>
            <a:custGeom>
              <a:avLst/>
              <a:gdLst/>
              <a:ahLst/>
              <a:cxnLst/>
              <a:rect l="l" t="t" r="r" b="b"/>
              <a:pathLst>
                <a:path w="572" h="637" extrusionOk="0">
                  <a:moveTo>
                    <a:pt x="409" y="0"/>
                  </a:moveTo>
                  <a:cubicBezTo>
                    <a:pt x="378" y="0"/>
                    <a:pt x="347" y="10"/>
                    <a:pt x="322" y="30"/>
                  </a:cubicBezTo>
                  <a:cubicBezTo>
                    <a:pt x="179" y="137"/>
                    <a:pt x="72" y="280"/>
                    <a:pt x="24" y="446"/>
                  </a:cubicBezTo>
                  <a:cubicBezTo>
                    <a:pt x="0" y="518"/>
                    <a:pt x="36" y="601"/>
                    <a:pt x="120" y="637"/>
                  </a:cubicBezTo>
                  <a:lnTo>
                    <a:pt x="167" y="637"/>
                  </a:lnTo>
                  <a:cubicBezTo>
                    <a:pt x="227" y="637"/>
                    <a:pt x="286" y="601"/>
                    <a:pt x="298" y="530"/>
                  </a:cubicBezTo>
                  <a:cubicBezTo>
                    <a:pt x="334" y="434"/>
                    <a:pt x="405" y="327"/>
                    <a:pt x="501" y="268"/>
                  </a:cubicBezTo>
                  <a:cubicBezTo>
                    <a:pt x="560" y="220"/>
                    <a:pt x="572" y="125"/>
                    <a:pt x="524" y="53"/>
                  </a:cubicBezTo>
                  <a:cubicBezTo>
                    <a:pt x="497" y="19"/>
                    <a:pt x="45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0624222" y="3313919"/>
              <a:ext cx="38233" cy="41922"/>
            </a:xfrm>
            <a:custGeom>
              <a:avLst/>
              <a:gdLst/>
              <a:ahLst/>
              <a:cxnLst/>
              <a:rect l="l" t="t" r="r" b="b"/>
              <a:pathLst>
                <a:path w="715" h="784" extrusionOk="0">
                  <a:moveTo>
                    <a:pt x="548" y="0"/>
                  </a:moveTo>
                  <a:cubicBezTo>
                    <a:pt x="514" y="0"/>
                    <a:pt x="480" y="12"/>
                    <a:pt x="453" y="34"/>
                  </a:cubicBezTo>
                  <a:cubicBezTo>
                    <a:pt x="274" y="176"/>
                    <a:pt x="131" y="367"/>
                    <a:pt x="36" y="569"/>
                  </a:cubicBezTo>
                  <a:cubicBezTo>
                    <a:pt x="0" y="641"/>
                    <a:pt x="24" y="724"/>
                    <a:pt x="108" y="772"/>
                  </a:cubicBezTo>
                  <a:cubicBezTo>
                    <a:pt x="119" y="772"/>
                    <a:pt x="143" y="784"/>
                    <a:pt x="167" y="784"/>
                  </a:cubicBezTo>
                  <a:cubicBezTo>
                    <a:pt x="227" y="784"/>
                    <a:pt x="274" y="748"/>
                    <a:pt x="298" y="700"/>
                  </a:cubicBezTo>
                  <a:cubicBezTo>
                    <a:pt x="381" y="534"/>
                    <a:pt x="500" y="379"/>
                    <a:pt x="643" y="260"/>
                  </a:cubicBezTo>
                  <a:cubicBezTo>
                    <a:pt x="703" y="212"/>
                    <a:pt x="715" y="117"/>
                    <a:pt x="667" y="57"/>
                  </a:cubicBezTo>
                  <a:cubicBezTo>
                    <a:pt x="634" y="18"/>
                    <a:pt x="59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0594277" y="3271676"/>
              <a:ext cx="40800" cy="37056"/>
            </a:xfrm>
            <a:custGeom>
              <a:avLst/>
              <a:gdLst/>
              <a:ahLst/>
              <a:cxnLst/>
              <a:rect l="l" t="t" r="r" b="b"/>
              <a:pathLst>
                <a:path w="763" h="693" extrusionOk="0">
                  <a:moveTo>
                    <a:pt x="594" y="1"/>
                  </a:moveTo>
                  <a:cubicBezTo>
                    <a:pt x="567" y="1"/>
                    <a:pt x="539" y="8"/>
                    <a:pt x="513" y="26"/>
                  </a:cubicBezTo>
                  <a:cubicBezTo>
                    <a:pt x="334" y="133"/>
                    <a:pt x="179" y="288"/>
                    <a:pt x="48" y="455"/>
                  </a:cubicBezTo>
                  <a:cubicBezTo>
                    <a:pt x="1" y="514"/>
                    <a:pt x="25" y="609"/>
                    <a:pt x="84" y="657"/>
                  </a:cubicBezTo>
                  <a:cubicBezTo>
                    <a:pt x="108" y="681"/>
                    <a:pt x="144" y="693"/>
                    <a:pt x="168" y="693"/>
                  </a:cubicBezTo>
                  <a:cubicBezTo>
                    <a:pt x="215" y="693"/>
                    <a:pt x="263" y="669"/>
                    <a:pt x="287" y="633"/>
                  </a:cubicBezTo>
                  <a:cubicBezTo>
                    <a:pt x="394" y="490"/>
                    <a:pt x="525" y="371"/>
                    <a:pt x="668" y="276"/>
                  </a:cubicBezTo>
                  <a:cubicBezTo>
                    <a:pt x="739" y="228"/>
                    <a:pt x="763" y="133"/>
                    <a:pt x="715" y="62"/>
                  </a:cubicBezTo>
                  <a:cubicBezTo>
                    <a:pt x="685" y="24"/>
                    <a:pt x="64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0570749" y="3226973"/>
              <a:ext cx="37591" cy="35292"/>
            </a:xfrm>
            <a:custGeom>
              <a:avLst/>
              <a:gdLst/>
              <a:ahLst/>
              <a:cxnLst/>
              <a:rect l="l" t="t" r="r" b="b"/>
              <a:pathLst>
                <a:path w="703" h="660" extrusionOk="0">
                  <a:moveTo>
                    <a:pt x="545" y="0"/>
                  </a:moveTo>
                  <a:cubicBezTo>
                    <a:pt x="522" y="0"/>
                    <a:pt x="499" y="5"/>
                    <a:pt x="477" y="17"/>
                  </a:cubicBezTo>
                  <a:cubicBezTo>
                    <a:pt x="286" y="112"/>
                    <a:pt x="131" y="267"/>
                    <a:pt x="36" y="445"/>
                  </a:cubicBezTo>
                  <a:cubicBezTo>
                    <a:pt x="0" y="517"/>
                    <a:pt x="24" y="612"/>
                    <a:pt x="96" y="648"/>
                  </a:cubicBezTo>
                  <a:cubicBezTo>
                    <a:pt x="119" y="659"/>
                    <a:pt x="143" y="659"/>
                    <a:pt x="167" y="659"/>
                  </a:cubicBezTo>
                  <a:cubicBezTo>
                    <a:pt x="227" y="659"/>
                    <a:pt x="274" y="636"/>
                    <a:pt x="298" y="576"/>
                  </a:cubicBezTo>
                  <a:cubicBezTo>
                    <a:pt x="369" y="457"/>
                    <a:pt x="477" y="350"/>
                    <a:pt x="608" y="278"/>
                  </a:cubicBezTo>
                  <a:cubicBezTo>
                    <a:pt x="679" y="243"/>
                    <a:pt x="703" y="159"/>
                    <a:pt x="667" y="76"/>
                  </a:cubicBezTo>
                  <a:cubicBezTo>
                    <a:pt x="642" y="27"/>
                    <a:pt x="595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10549093" y="3181896"/>
              <a:ext cx="35720" cy="27538"/>
            </a:xfrm>
            <a:custGeom>
              <a:avLst/>
              <a:gdLst/>
              <a:ahLst/>
              <a:cxnLst/>
              <a:rect l="l" t="t" r="r" b="b"/>
              <a:pathLst>
                <a:path w="668" h="515" extrusionOk="0">
                  <a:moveTo>
                    <a:pt x="498" y="1"/>
                  </a:moveTo>
                  <a:cubicBezTo>
                    <a:pt x="471" y="1"/>
                    <a:pt x="443" y="9"/>
                    <a:pt x="417" y="26"/>
                  </a:cubicBezTo>
                  <a:lnTo>
                    <a:pt x="96" y="240"/>
                  </a:lnTo>
                  <a:cubicBezTo>
                    <a:pt x="24" y="288"/>
                    <a:pt x="0" y="383"/>
                    <a:pt x="48" y="443"/>
                  </a:cubicBezTo>
                  <a:cubicBezTo>
                    <a:pt x="84" y="490"/>
                    <a:pt x="131" y="514"/>
                    <a:pt x="179" y="514"/>
                  </a:cubicBezTo>
                  <a:cubicBezTo>
                    <a:pt x="203" y="514"/>
                    <a:pt x="227" y="502"/>
                    <a:pt x="262" y="490"/>
                  </a:cubicBezTo>
                  <a:lnTo>
                    <a:pt x="584" y="276"/>
                  </a:lnTo>
                  <a:cubicBezTo>
                    <a:pt x="643" y="229"/>
                    <a:pt x="667" y="133"/>
                    <a:pt x="620" y="62"/>
                  </a:cubicBezTo>
                  <a:cubicBezTo>
                    <a:pt x="589" y="24"/>
                    <a:pt x="54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9358528" y="996261"/>
              <a:ext cx="362971" cy="154215"/>
            </a:xfrm>
            <a:custGeom>
              <a:avLst/>
              <a:gdLst/>
              <a:ahLst/>
              <a:cxnLst/>
              <a:rect l="l" t="t" r="r" b="b"/>
              <a:pathLst>
                <a:path w="6788" h="2884" extrusionOk="0">
                  <a:moveTo>
                    <a:pt x="137" y="1"/>
                  </a:moveTo>
                  <a:cubicBezTo>
                    <a:pt x="62" y="1"/>
                    <a:pt x="1" y="67"/>
                    <a:pt x="1" y="133"/>
                  </a:cubicBezTo>
                  <a:cubicBezTo>
                    <a:pt x="1" y="217"/>
                    <a:pt x="60" y="288"/>
                    <a:pt x="144" y="300"/>
                  </a:cubicBezTo>
                  <a:cubicBezTo>
                    <a:pt x="2489" y="407"/>
                    <a:pt x="4751" y="1312"/>
                    <a:pt x="6525" y="2848"/>
                  </a:cubicBezTo>
                  <a:cubicBezTo>
                    <a:pt x="6549" y="2872"/>
                    <a:pt x="6585" y="2884"/>
                    <a:pt x="6621" y="2884"/>
                  </a:cubicBezTo>
                  <a:cubicBezTo>
                    <a:pt x="6668" y="2884"/>
                    <a:pt x="6704" y="2872"/>
                    <a:pt x="6740" y="2824"/>
                  </a:cubicBezTo>
                  <a:cubicBezTo>
                    <a:pt x="6787" y="2764"/>
                    <a:pt x="6787" y="2669"/>
                    <a:pt x="6716" y="2622"/>
                  </a:cubicBezTo>
                  <a:cubicBezTo>
                    <a:pt x="4894" y="1050"/>
                    <a:pt x="2561" y="109"/>
                    <a:pt x="156" y="2"/>
                  </a:cubicBezTo>
                  <a:cubicBezTo>
                    <a:pt x="149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9422855" y="938992"/>
              <a:ext cx="296077" cy="144001"/>
            </a:xfrm>
            <a:custGeom>
              <a:avLst/>
              <a:gdLst/>
              <a:ahLst/>
              <a:cxnLst/>
              <a:rect l="l" t="t" r="r" b="b"/>
              <a:pathLst>
                <a:path w="5537" h="2693" extrusionOk="0">
                  <a:moveTo>
                    <a:pt x="158" y="0"/>
                  </a:moveTo>
                  <a:cubicBezTo>
                    <a:pt x="84" y="0"/>
                    <a:pt x="23" y="56"/>
                    <a:pt x="12" y="133"/>
                  </a:cubicBezTo>
                  <a:cubicBezTo>
                    <a:pt x="0" y="216"/>
                    <a:pt x="60" y="287"/>
                    <a:pt x="143" y="299"/>
                  </a:cubicBezTo>
                  <a:cubicBezTo>
                    <a:pt x="2024" y="573"/>
                    <a:pt x="3846" y="1407"/>
                    <a:pt x="5275" y="2657"/>
                  </a:cubicBezTo>
                  <a:cubicBezTo>
                    <a:pt x="5299" y="2681"/>
                    <a:pt x="5334" y="2692"/>
                    <a:pt x="5370" y="2692"/>
                  </a:cubicBezTo>
                  <a:cubicBezTo>
                    <a:pt x="5406" y="2692"/>
                    <a:pt x="5453" y="2669"/>
                    <a:pt x="5477" y="2645"/>
                  </a:cubicBezTo>
                  <a:cubicBezTo>
                    <a:pt x="5537" y="2585"/>
                    <a:pt x="5525" y="2490"/>
                    <a:pt x="5465" y="2431"/>
                  </a:cubicBezTo>
                  <a:cubicBezTo>
                    <a:pt x="4001" y="1145"/>
                    <a:pt x="2120" y="287"/>
                    <a:pt x="179" y="2"/>
                  </a:cubicBezTo>
                  <a:cubicBezTo>
                    <a:pt x="172" y="1"/>
                    <a:pt x="1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9464885" y="904341"/>
              <a:ext cx="252765" cy="117533"/>
            </a:xfrm>
            <a:custGeom>
              <a:avLst/>
              <a:gdLst/>
              <a:ahLst/>
              <a:cxnLst/>
              <a:rect l="l" t="t" r="r" b="b"/>
              <a:pathLst>
                <a:path w="4727" h="2198" extrusionOk="0">
                  <a:moveTo>
                    <a:pt x="148" y="1"/>
                  </a:moveTo>
                  <a:cubicBezTo>
                    <a:pt x="84" y="1"/>
                    <a:pt x="32" y="45"/>
                    <a:pt x="12" y="114"/>
                  </a:cubicBezTo>
                  <a:cubicBezTo>
                    <a:pt x="0" y="197"/>
                    <a:pt x="48" y="281"/>
                    <a:pt x="131" y="292"/>
                  </a:cubicBezTo>
                  <a:cubicBezTo>
                    <a:pt x="1667" y="638"/>
                    <a:pt x="3179" y="1281"/>
                    <a:pt x="4477" y="2174"/>
                  </a:cubicBezTo>
                  <a:cubicBezTo>
                    <a:pt x="4501" y="2186"/>
                    <a:pt x="4536" y="2197"/>
                    <a:pt x="4560" y="2197"/>
                  </a:cubicBezTo>
                  <a:cubicBezTo>
                    <a:pt x="4608" y="2197"/>
                    <a:pt x="4655" y="2174"/>
                    <a:pt x="4679" y="2126"/>
                  </a:cubicBezTo>
                  <a:cubicBezTo>
                    <a:pt x="4727" y="2066"/>
                    <a:pt x="4715" y="1971"/>
                    <a:pt x="4644" y="1924"/>
                  </a:cubicBezTo>
                  <a:cubicBezTo>
                    <a:pt x="3310" y="1019"/>
                    <a:pt x="1774" y="352"/>
                    <a:pt x="191" y="7"/>
                  </a:cubicBezTo>
                  <a:cubicBezTo>
                    <a:pt x="176" y="3"/>
                    <a:pt x="162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9533009" y="861296"/>
              <a:ext cx="184641" cy="103255"/>
            </a:xfrm>
            <a:custGeom>
              <a:avLst/>
              <a:gdLst/>
              <a:ahLst/>
              <a:cxnLst/>
              <a:rect l="l" t="t" r="r" b="b"/>
              <a:pathLst>
                <a:path w="3453" h="1931" extrusionOk="0">
                  <a:moveTo>
                    <a:pt x="177" y="0"/>
                  </a:moveTo>
                  <a:cubicBezTo>
                    <a:pt x="103" y="0"/>
                    <a:pt x="35" y="46"/>
                    <a:pt x="24" y="121"/>
                  </a:cubicBezTo>
                  <a:cubicBezTo>
                    <a:pt x="0" y="193"/>
                    <a:pt x="48" y="276"/>
                    <a:pt x="131" y="300"/>
                  </a:cubicBezTo>
                  <a:cubicBezTo>
                    <a:pt x="1262" y="562"/>
                    <a:pt x="2310" y="1109"/>
                    <a:pt x="3179" y="1883"/>
                  </a:cubicBezTo>
                  <a:cubicBezTo>
                    <a:pt x="3215" y="1907"/>
                    <a:pt x="3251" y="1931"/>
                    <a:pt x="3286" y="1931"/>
                  </a:cubicBezTo>
                  <a:cubicBezTo>
                    <a:pt x="3322" y="1931"/>
                    <a:pt x="3358" y="1907"/>
                    <a:pt x="3393" y="1871"/>
                  </a:cubicBezTo>
                  <a:cubicBezTo>
                    <a:pt x="3453" y="1812"/>
                    <a:pt x="3441" y="1717"/>
                    <a:pt x="3381" y="1669"/>
                  </a:cubicBezTo>
                  <a:cubicBezTo>
                    <a:pt x="2477" y="859"/>
                    <a:pt x="1381" y="288"/>
                    <a:pt x="203" y="2"/>
                  </a:cubicBezTo>
                  <a:cubicBezTo>
                    <a:pt x="194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9601721" y="817235"/>
              <a:ext cx="128067" cy="94486"/>
            </a:xfrm>
            <a:custGeom>
              <a:avLst/>
              <a:gdLst/>
              <a:ahLst/>
              <a:cxnLst/>
              <a:rect l="l" t="t" r="r" b="b"/>
              <a:pathLst>
                <a:path w="2395" h="1767" extrusionOk="0">
                  <a:moveTo>
                    <a:pt x="165" y="0"/>
                  </a:moveTo>
                  <a:cubicBezTo>
                    <a:pt x="110" y="0"/>
                    <a:pt x="62" y="30"/>
                    <a:pt x="37" y="88"/>
                  </a:cubicBezTo>
                  <a:cubicBezTo>
                    <a:pt x="1" y="159"/>
                    <a:pt x="25" y="243"/>
                    <a:pt x="96" y="290"/>
                  </a:cubicBezTo>
                  <a:cubicBezTo>
                    <a:pt x="834" y="671"/>
                    <a:pt x="1525" y="1159"/>
                    <a:pt x="2132" y="1731"/>
                  </a:cubicBezTo>
                  <a:cubicBezTo>
                    <a:pt x="2156" y="1755"/>
                    <a:pt x="2192" y="1767"/>
                    <a:pt x="2227" y="1767"/>
                  </a:cubicBezTo>
                  <a:cubicBezTo>
                    <a:pt x="2263" y="1767"/>
                    <a:pt x="2311" y="1755"/>
                    <a:pt x="2335" y="1719"/>
                  </a:cubicBezTo>
                  <a:cubicBezTo>
                    <a:pt x="2394" y="1660"/>
                    <a:pt x="2394" y="1564"/>
                    <a:pt x="2335" y="1505"/>
                  </a:cubicBezTo>
                  <a:cubicBezTo>
                    <a:pt x="1704" y="921"/>
                    <a:pt x="1001" y="421"/>
                    <a:pt x="239" y="16"/>
                  </a:cubicBezTo>
                  <a:cubicBezTo>
                    <a:pt x="214" y="6"/>
                    <a:pt x="18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9664765" y="782852"/>
              <a:ext cx="103202" cy="97694"/>
            </a:xfrm>
            <a:custGeom>
              <a:avLst/>
              <a:gdLst/>
              <a:ahLst/>
              <a:cxnLst/>
              <a:rect l="l" t="t" r="r" b="b"/>
              <a:pathLst>
                <a:path w="1930" h="1827" extrusionOk="0">
                  <a:moveTo>
                    <a:pt x="170" y="0"/>
                  </a:moveTo>
                  <a:cubicBezTo>
                    <a:pt x="119" y="0"/>
                    <a:pt x="69" y="27"/>
                    <a:pt x="36" y="76"/>
                  </a:cubicBezTo>
                  <a:cubicBezTo>
                    <a:pt x="1" y="148"/>
                    <a:pt x="25" y="243"/>
                    <a:pt x="96" y="278"/>
                  </a:cubicBezTo>
                  <a:cubicBezTo>
                    <a:pt x="715" y="636"/>
                    <a:pt x="1251" y="1148"/>
                    <a:pt x="1632" y="1755"/>
                  </a:cubicBezTo>
                  <a:cubicBezTo>
                    <a:pt x="1668" y="1802"/>
                    <a:pt x="1715" y="1826"/>
                    <a:pt x="1763" y="1826"/>
                  </a:cubicBezTo>
                  <a:cubicBezTo>
                    <a:pt x="1787" y="1826"/>
                    <a:pt x="1822" y="1826"/>
                    <a:pt x="1846" y="1802"/>
                  </a:cubicBezTo>
                  <a:cubicBezTo>
                    <a:pt x="1906" y="1755"/>
                    <a:pt x="1930" y="1672"/>
                    <a:pt x="1882" y="1600"/>
                  </a:cubicBezTo>
                  <a:cubicBezTo>
                    <a:pt x="1477" y="957"/>
                    <a:pt x="906" y="409"/>
                    <a:pt x="239" y="17"/>
                  </a:cubicBezTo>
                  <a:cubicBezTo>
                    <a:pt x="217" y="5"/>
                    <a:pt x="19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9804221" y="729486"/>
              <a:ext cx="124163" cy="134483"/>
            </a:xfrm>
            <a:custGeom>
              <a:avLst/>
              <a:gdLst/>
              <a:ahLst/>
              <a:cxnLst/>
              <a:rect l="l" t="t" r="r" b="b"/>
              <a:pathLst>
                <a:path w="2322" h="2515" extrusionOk="0">
                  <a:moveTo>
                    <a:pt x="174" y="1"/>
                  </a:moveTo>
                  <a:cubicBezTo>
                    <a:pt x="127" y="1"/>
                    <a:pt x="78" y="24"/>
                    <a:pt x="48" y="62"/>
                  </a:cubicBezTo>
                  <a:cubicBezTo>
                    <a:pt x="0" y="133"/>
                    <a:pt x="12" y="229"/>
                    <a:pt x="84" y="276"/>
                  </a:cubicBezTo>
                  <a:cubicBezTo>
                    <a:pt x="881" y="836"/>
                    <a:pt x="1548" y="1586"/>
                    <a:pt x="2024" y="2443"/>
                  </a:cubicBezTo>
                  <a:cubicBezTo>
                    <a:pt x="2048" y="2491"/>
                    <a:pt x="2108" y="2515"/>
                    <a:pt x="2155" y="2515"/>
                  </a:cubicBezTo>
                  <a:cubicBezTo>
                    <a:pt x="2179" y="2515"/>
                    <a:pt x="2203" y="2515"/>
                    <a:pt x="2227" y="2503"/>
                  </a:cubicBezTo>
                  <a:cubicBezTo>
                    <a:pt x="2298" y="2455"/>
                    <a:pt x="2322" y="2372"/>
                    <a:pt x="2286" y="2300"/>
                  </a:cubicBezTo>
                  <a:cubicBezTo>
                    <a:pt x="1786" y="1407"/>
                    <a:pt x="1084" y="622"/>
                    <a:pt x="250" y="26"/>
                  </a:cubicBezTo>
                  <a:cubicBezTo>
                    <a:pt x="228" y="9"/>
                    <a:pt x="202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9853844" y="700665"/>
              <a:ext cx="163038" cy="167155"/>
            </a:xfrm>
            <a:custGeom>
              <a:avLst/>
              <a:gdLst/>
              <a:ahLst/>
              <a:cxnLst/>
              <a:rect l="l" t="t" r="r" b="b"/>
              <a:pathLst>
                <a:path w="3049" h="3126" extrusionOk="0">
                  <a:moveTo>
                    <a:pt x="162" y="1"/>
                  </a:moveTo>
                  <a:cubicBezTo>
                    <a:pt x="118" y="1"/>
                    <a:pt x="77" y="22"/>
                    <a:pt x="48" y="65"/>
                  </a:cubicBezTo>
                  <a:cubicBezTo>
                    <a:pt x="1" y="125"/>
                    <a:pt x="13" y="220"/>
                    <a:pt x="72" y="268"/>
                  </a:cubicBezTo>
                  <a:cubicBezTo>
                    <a:pt x="1120" y="1042"/>
                    <a:pt x="2025" y="1982"/>
                    <a:pt x="2763" y="3054"/>
                  </a:cubicBezTo>
                  <a:cubicBezTo>
                    <a:pt x="2787" y="3101"/>
                    <a:pt x="2835" y="3125"/>
                    <a:pt x="2882" y="3125"/>
                  </a:cubicBezTo>
                  <a:cubicBezTo>
                    <a:pt x="2906" y="3125"/>
                    <a:pt x="2942" y="3113"/>
                    <a:pt x="2966" y="3101"/>
                  </a:cubicBezTo>
                  <a:cubicBezTo>
                    <a:pt x="3037" y="3054"/>
                    <a:pt x="3049" y="2958"/>
                    <a:pt x="3001" y="2887"/>
                  </a:cubicBezTo>
                  <a:cubicBezTo>
                    <a:pt x="2251" y="1780"/>
                    <a:pt x="1334" y="815"/>
                    <a:pt x="251" y="30"/>
                  </a:cubicBezTo>
                  <a:cubicBezTo>
                    <a:pt x="222" y="10"/>
                    <a:pt x="19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937261" y="682805"/>
              <a:ext cx="147745" cy="167155"/>
            </a:xfrm>
            <a:custGeom>
              <a:avLst/>
              <a:gdLst/>
              <a:ahLst/>
              <a:cxnLst/>
              <a:rect l="l" t="t" r="r" b="b"/>
              <a:pathLst>
                <a:path w="2763" h="3126" extrusionOk="0">
                  <a:moveTo>
                    <a:pt x="163" y="1"/>
                  </a:moveTo>
                  <a:cubicBezTo>
                    <a:pt x="120" y="1"/>
                    <a:pt x="76" y="19"/>
                    <a:pt x="48" y="54"/>
                  </a:cubicBezTo>
                  <a:cubicBezTo>
                    <a:pt x="1" y="125"/>
                    <a:pt x="12" y="221"/>
                    <a:pt x="72" y="268"/>
                  </a:cubicBezTo>
                  <a:cubicBezTo>
                    <a:pt x="1060" y="1006"/>
                    <a:pt x="1882" y="1971"/>
                    <a:pt x="2465" y="3054"/>
                  </a:cubicBezTo>
                  <a:cubicBezTo>
                    <a:pt x="2489" y="3102"/>
                    <a:pt x="2549" y="3126"/>
                    <a:pt x="2596" y="3126"/>
                  </a:cubicBezTo>
                  <a:cubicBezTo>
                    <a:pt x="2620" y="3126"/>
                    <a:pt x="2644" y="3126"/>
                    <a:pt x="2668" y="3114"/>
                  </a:cubicBezTo>
                  <a:cubicBezTo>
                    <a:pt x="2739" y="3066"/>
                    <a:pt x="2763" y="2983"/>
                    <a:pt x="2727" y="2911"/>
                  </a:cubicBezTo>
                  <a:cubicBezTo>
                    <a:pt x="2120" y="1792"/>
                    <a:pt x="1263" y="792"/>
                    <a:pt x="251" y="30"/>
                  </a:cubicBezTo>
                  <a:cubicBezTo>
                    <a:pt x="226" y="10"/>
                    <a:pt x="19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997738" y="665801"/>
              <a:ext cx="140740" cy="168920"/>
            </a:xfrm>
            <a:custGeom>
              <a:avLst/>
              <a:gdLst/>
              <a:ahLst/>
              <a:cxnLst/>
              <a:rect l="l" t="t" r="r" b="b"/>
              <a:pathLst>
                <a:path w="2632" h="3159" extrusionOk="0">
                  <a:moveTo>
                    <a:pt x="172" y="0"/>
                  </a:moveTo>
                  <a:cubicBezTo>
                    <a:pt x="130" y="0"/>
                    <a:pt x="87" y="22"/>
                    <a:pt x="60" y="62"/>
                  </a:cubicBezTo>
                  <a:cubicBezTo>
                    <a:pt x="1" y="122"/>
                    <a:pt x="13" y="217"/>
                    <a:pt x="84" y="265"/>
                  </a:cubicBezTo>
                  <a:cubicBezTo>
                    <a:pt x="1025" y="1015"/>
                    <a:pt x="1799" y="1991"/>
                    <a:pt x="2334" y="3075"/>
                  </a:cubicBezTo>
                  <a:cubicBezTo>
                    <a:pt x="2358" y="3122"/>
                    <a:pt x="2406" y="3158"/>
                    <a:pt x="2465" y="3158"/>
                  </a:cubicBezTo>
                  <a:cubicBezTo>
                    <a:pt x="2489" y="3158"/>
                    <a:pt x="2513" y="3146"/>
                    <a:pt x="2525" y="3134"/>
                  </a:cubicBezTo>
                  <a:cubicBezTo>
                    <a:pt x="2608" y="3099"/>
                    <a:pt x="2632" y="3015"/>
                    <a:pt x="2596" y="2932"/>
                  </a:cubicBezTo>
                  <a:cubicBezTo>
                    <a:pt x="2049" y="1813"/>
                    <a:pt x="1239" y="813"/>
                    <a:pt x="263" y="39"/>
                  </a:cubicBezTo>
                  <a:cubicBezTo>
                    <a:pt x="237" y="13"/>
                    <a:pt x="204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10057574" y="646337"/>
              <a:ext cx="138226" cy="175604"/>
            </a:xfrm>
            <a:custGeom>
              <a:avLst/>
              <a:gdLst/>
              <a:ahLst/>
              <a:cxnLst/>
              <a:rect l="l" t="t" r="r" b="b"/>
              <a:pathLst>
                <a:path w="2585" h="3284" extrusionOk="0">
                  <a:moveTo>
                    <a:pt x="168" y="1"/>
                  </a:moveTo>
                  <a:cubicBezTo>
                    <a:pt x="129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941" y="1129"/>
                    <a:pt x="1692" y="2117"/>
                    <a:pt x="2287" y="3212"/>
                  </a:cubicBezTo>
                  <a:cubicBezTo>
                    <a:pt x="2311" y="3260"/>
                    <a:pt x="2358" y="3284"/>
                    <a:pt x="2418" y="3284"/>
                  </a:cubicBezTo>
                  <a:cubicBezTo>
                    <a:pt x="2442" y="3284"/>
                    <a:pt x="2465" y="3284"/>
                    <a:pt x="2489" y="3272"/>
                  </a:cubicBezTo>
                  <a:cubicBezTo>
                    <a:pt x="2561" y="3224"/>
                    <a:pt x="2585" y="3141"/>
                    <a:pt x="2549" y="3070"/>
                  </a:cubicBezTo>
                  <a:cubicBezTo>
                    <a:pt x="1942" y="1950"/>
                    <a:pt x="1180" y="938"/>
                    <a:pt x="275" y="45"/>
                  </a:cubicBezTo>
                  <a:cubicBezTo>
                    <a:pt x="245" y="16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10113613" y="639011"/>
              <a:ext cx="131863" cy="156193"/>
            </a:xfrm>
            <a:custGeom>
              <a:avLst/>
              <a:gdLst/>
              <a:ahLst/>
              <a:cxnLst/>
              <a:rect l="l" t="t" r="r" b="b"/>
              <a:pathLst>
                <a:path w="2466" h="2921" extrusionOk="0">
                  <a:moveTo>
                    <a:pt x="168" y="0"/>
                  </a:moveTo>
                  <a:cubicBezTo>
                    <a:pt x="127" y="0"/>
                    <a:pt x="86" y="19"/>
                    <a:pt x="60" y="51"/>
                  </a:cubicBezTo>
                  <a:cubicBezTo>
                    <a:pt x="1" y="111"/>
                    <a:pt x="13" y="206"/>
                    <a:pt x="72" y="266"/>
                  </a:cubicBezTo>
                  <a:cubicBezTo>
                    <a:pt x="905" y="1004"/>
                    <a:pt x="1608" y="1873"/>
                    <a:pt x="2168" y="2838"/>
                  </a:cubicBezTo>
                  <a:cubicBezTo>
                    <a:pt x="2191" y="2885"/>
                    <a:pt x="2239" y="2921"/>
                    <a:pt x="2299" y="2921"/>
                  </a:cubicBezTo>
                  <a:cubicBezTo>
                    <a:pt x="2322" y="2921"/>
                    <a:pt x="2346" y="2909"/>
                    <a:pt x="2370" y="2897"/>
                  </a:cubicBezTo>
                  <a:cubicBezTo>
                    <a:pt x="2441" y="2861"/>
                    <a:pt x="2465" y="2766"/>
                    <a:pt x="2418" y="2695"/>
                  </a:cubicBezTo>
                  <a:cubicBezTo>
                    <a:pt x="1858" y="1695"/>
                    <a:pt x="1132" y="802"/>
                    <a:pt x="263" y="40"/>
                  </a:cubicBezTo>
                  <a:cubicBezTo>
                    <a:pt x="236" y="13"/>
                    <a:pt x="202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10181737" y="628530"/>
              <a:ext cx="112720" cy="145071"/>
            </a:xfrm>
            <a:custGeom>
              <a:avLst/>
              <a:gdLst/>
              <a:ahLst/>
              <a:cxnLst/>
              <a:rect l="l" t="t" r="r" b="b"/>
              <a:pathLst>
                <a:path w="2108" h="2713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2" y="200"/>
                    <a:pt x="72" y="259"/>
                  </a:cubicBezTo>
                  <a:cubicBezTo>
                    <a:pt x="786" y="938"/>
                    <a:pt x="1370" y="1736"/>
                    <a:pt x="1798" y="2629"/>
                  </a:cubicBezTo>
                  <a:cubicBezTo>
                    <a:pt x="1822" y="2676"/>
                    <a:pt x="1882" y="2712"/>
                    <a:pt x="1941" y="2712"/>
                  </a:cubicBezTo>
                  <a:cubicBezTo>
                    <a:pt x="1953" y="2712"/>
                    <a:pt x="1977" y="2712"/>
                    <a:pt x="2001" y="2700"/>
                  </a:cubicBezTo>
                  <a:cubicBezTo>
                    <a:pt x="2072" y="2664"/>
                    <a:pt x="2108" y="2569"/>
                    <a:pt x="2072" y="2498"/>
                  </a:cubicBezTo>
                  <a:cubicBezTo>
                    <a:pt x="1620" y="1569"/>
                    <a:pt x="1025" y="748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10225691" y="618638"/>
              <a:ext cx="124805" cy="144750"/>
            </a:xfrm>
            <a:custGeom>
              <a:avLst/>
              <a:gdLst/>
              <a:ahLst/>
              <a:cxnLst/>
              <a:rect l="l" t="t" r="r" b="b"/>
              <a:pathLst>
                <a:path w="2334" h="2707" extrusionOk="0">
                  <a:moveTo>
                    <a:pt x="167" y="0"/>
                  </a:moveTo>
                  <a:cubicBezTo>
                    <a:pt x="126" y="0"/>
                    <a:pt x="86" y="19"/>
                    <a:pt x="60" y="51"/>
                  </a:cubicBezTo>
                  <a:cubicBezTo>
                    <a:pt x="0" y="111"/>
                    <a:pt x="12" y="206"/>
                    <a:pt x="72" y="266"/>
                  </a:cubicBezTo>
                  <a:cubicBezTo>
                    <a:pt x="834" y="956"/>
                    <a:pt x="1500" y="1754"/>
                    <a:pt x="2036" y="2635"/>
                  </a:cubicBezTo>
                  <a:cubicBezTo>
                    <a:pt x="2060" y="2683"/>
                    <a:pt x="2108" y="2707"/>
                    <a:pt x="2167" y="2707"/>
                  </a:cubicBezTo>
                  <a:cubicBezTo>
                    <a:pt x="2191" y="2707"/>
                    <a:pt x="2215" y="2695"/>
                    <a:pt x="2238" y="2683"/>
                  </a:cubicBezTo>
                  <a:cubicBezTo>
                    <a:pt x="2310" y="2635"/>
                    <a:pt x="2334" y="2552"/>
                    <a:pt x="2286" y="2480"/>
                  </a:cubicBezTo>
                  <a:cubicBezTo>
                    <a:pt x="1738" y="1564"/>
                    <a:pt x="1060" y="754"/>
                    <a:pt x="262" y="40"/>
                  </a:cubicBezTo>
                  <a:cubicBezTo>
                    <a:pt x="235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10294403" y="609334"/>
              <a:ext cx="99405" cy="131115"/>
            </a:xfrm>
            <a:custGeom>
              <a:avLst/>
              <a:gdLst/>
              <a:ahLst/>
              <a:cxnLst/>
              <a:rect l="l" t="t" r="r" b="b"/>
              <a:pathLst>
                <a:path w="1859" h="2452" extrusionOk="0">
                  <a:moveTo>
                    <a:pt x="162" y="1"/>
                  </a:moveTo>
                  <a:cubicBezTo>
                    <a:pt x="121" y="1"/>
                    <a:pt x="80" y="15"/>
                    <a:pt x="49" y="47"/>
                  </a:cubicBezTo>
                  <a:cubicBezTo>
                    <a:pt x="1" y="106"/>
                    <a:pt x="1" y="202"/>
                    <a:pt x="61" y="261"/>
                  </a:cubicBezTo>
                  <a:cubicBezTo>
                    <a:pt x="715" y="833"/>
                    <a:pt x="1227" y="1571"/>
                    <a:pt x="1561" y="2369"/>
                  </a:cubicBezTo>
                  <a:cubicBezTo>
                    <a:pt x="1585" y="2428"/>
                    <a:pt x="1632" y="2452"/>
                    <a:pt x="1692" y="2452"/>
                  </a:cubicBezTo>
                  <a:cubicBezTo>
                    <a:pt x="1715" y="2452"/>
                    <a:pt x="1739" y="2452"/>
                    <a:pt x="1751" y="2440"/>
                  </a:cubicBezTo>
                  <a:cubicBezTo>
                    <a:pt x="1823" y="2416"/>
                    <a:pt x="1858" y="2321"/>
                    <a:pt x="1835" y="2250"/>
                  </a:cubicBezTo>
                  <a:cubicBezTo>
                    <a:pt x="1477" y="1404"/>
                    <a:pt x="942" y="642"/>
                    <a:pt x="263" y="35"/>
                  </a:cubicBezTo>
                  <a:cubicBezTo>
                    <a:pt x="235" y="12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10343438" y="595965"/>
              <a:ext cx="100047" cy="137478"/>
            </a:xfrm>
            <a:custGeom>
              <a:avLst/>
              <a:gdLst/>
              <a:ahLst/>
              <a:cxnLst/>
              <a:rect l="l" t="t" r="r" b="b"/>
              <a:pathLst>
                <a:path w="1871" h="2571" extrusionOk="0">
                  <a:moveTo>
                    <a:pt x="161" y="1"/>
                  </a:moveTo>
                  <a:cubicBezTo>
                    <a:pt x="124" y="1"/>
                    <a:pt x="88" y="12"/>
                    <a:pt x="60" y="35"/>
                  </a:cubicBezTo>
                  <a:cubicBezTo>
                    <a:pt x="1" y="94"/>
                    <a:pt x="1" y="190"/>
                    <a:pt x="60" y="249"/>
                  </a:cubicBezTo>
                  <a:cubicBezTo>
                    <a:pt x="679" y="904"/>
                    <a:pt x="1191" y="1666"/>
                    <a:pt x="1572" y="2488"/>
                  </a:cubicBezTo>
                  <a:cubicBezTo>
                    <a:pt x="1596" y="2547"/>
                    <a:pt x="1644" y="2571"/>
                    <a:pt x="1703" y="2571"/>
                  </a:cubicBezTo>
                  <a:cubicBezTo>
                    <a:pt x="1727" y="2571"/>
                    <a:pt x="1751" y="2571"/>
                    <a:pt x="1763" y="2559"/>
                  </a:cubicBezTo>
                  <a:cubicBezTo>
                    <a:pt x="1846" y="2523"/>
                    <a:pt x="1870" y="2440"/>
                    <a:pt x="1834" y="2369"/>
                  </a:cubicBezTo>
                  <a:cubicBezTo>
                    <a:pt x="1441" y="1511"/>
                    <a:pt x="918" y="725"/>
                    <a:pt x="275" y="47"/>
                  </a:cubicBezTo>
                  <a:cubicBezTo>
                    <a:pt x="243" y="15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10423058" y="600404"/>
              <a:ext cx="84059" cy="121596"/>
            </a:xfrm>
            <a:custGeom>
              <a:avLst/>
              <a:gdLst/>
              <a:ahLst/>
              <a:cxnLst/>
              <a:rect l="l" t="t" r="r" b="b"/>
              <a:pathLst>
                <a:path w="1572" h="2274" extrusionOk="0">
                  <a:moveTo>
                    <a:pt x="171" y="1"/>
                  </a:moveTo>
                  <a:cubicBezTo>
                    <a:pt x="136" y="1"/>
                    <a:pt x="100" y="13"/>
                    <a:pt x="71" y="35"/>
                  </a:cubicBezTo>
                  <a:cubicBezTo>
                    <a:pt x="0" y="95"/>
                    <a:pt x="0" y="190"/>
                    <a:pt x="60" y="250"/>
                  </a:cubicBezTo>
                  <a:cubicBezTo>
                    <a:pt x="572" y="809"/>
                    <a:pt x="988" y="1464"/>
                    <a:pt x="1262" y="2178"/>
                  </a:cubicBezTo>
                  <a:cubicBezTo>
                    <a:pt x="1286" y="2238"/>
                    <a:pt x="1345" y="2274"/>
                    <a:pt x="1405" y="2274"/>
                  </a:cubicBezTo>
                  <a:cubicBezTo>
                    <a:pt x="1417" y="2274"/>
                    <a:pt x="1441" y="2274"/>
                    <a:pt x="1453" y="2262"/>
                  </a:cubicBezTo>
                  <a:cubicBezTo>
                    <a:pt x="1536" y="2226"/>
                    <a:pt x="1572" y="2143"/>
                    <a:pt x="1536" y="2071"/>
                  </a:cubicBezTo>
                  <a:cubicBezTo>
                    <a:pt x="1250" y="1321"/>
                    <a:pt x="822" y="642"/>
                    <a:pt x="274" y="47"/>
                  </a:cubicBezTo>
                  <a:cubicBezTo>
                    <a:pt x="249" y="16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10470168" y="598906"/>
              <a:ext cx="82134" cy="113576"/>
            </a:xfrm>
            <a:custGeom>
              <a:avLst/>
              <a:gdLst/>
              <a:ahLst/>
              <a:cxnLst/>
              <a:rect l="l" t="t" r="r" b="b"/>
              <a:pathLst>
                <a:path w="1536" h="2124" extrusionOk="0">
                  <a:moveTo>
                    <a:pt x="167" y="0"/>
                  </a:moveTo>
                  <a:cubicBezTo>
                    <a:pt x="132" y="0"/>
                    <a:pt x="98" y="13"/>
                    <a:pt x="72" y="39"/>
                  </a:cubicBezTo>
                  <a:cubicBezTo>
                    <a:pt x="12" y="99"/>
                    <a:pt x="0" y="194"/>
                    <a:pt x="60" y="254"/>
                  </a:cubicBezTo>
                  <a:cubicBezTo>
                    <a:pt x="548" y="778"/>
                    <a:pt x="941" y="1385"/>
                    <a:pt x="1226" y="2040"/>
                  </a:cubicBezTo>
                  <a:cubicBezTo>
                    <a:pt x="1250" y="2099"/>
                    <a:pt x="1310" y="2123"/>
                    <a:pt x="1357" y="2123"/>
                  </a:cubicBezTo>
                  <a:cubicBezTo>
                    <a:pt x="1381" y="2123"/>
                    <a:pt x="1405" y="2123"/>
                    <a:pt x="1429" y="2111"/>
                  </a:cubicBezTo>
                  <a:cubicBezTo>
                    <a:pt x="1500" y="2087"/>
                    <a:pt x="1536" y="1992"/>
                    <a:pt x="1500" y="1921"/>
                  </a:cubicBezTo>
                  <a:cubicBezTo>
                    <a:pt x="1191" y="1230"/>
                    <a:pt x="786" y="611"/>
                    <a:pt x="286" y="51"/>
                  </a:cubicBezTo>
                  <a:cubicBezTo>
                    <a:pt x="253" y="19"/>
                    <a:pt x="21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10510272" y="594682"/>
              <a:ext cx="100635" cy="124163"/>
            </a:xfrm>
            <a:custGeom>
              <a:avLst/>
              <a:gdLst/>
              <a:ahLst/>
              <a:cxnLst/>
              <a:rect l="l" t="t" r="r" b="b"/>
              <a:pathLst>
                <a:path w="1882" h="2322" extrusionOk="0">
                  <a:moveTo>
                    <a:pt x="163" y="1"/>
                  </a:moveTo>
                  <a:cubicBezTo>
                    <a:pt x="123" y="1"/>
                    <a:pt x="85" y="16"/>
                    <a:pt x="60" y="47"/>
                  </a:cubicBezTo>
                  <a:cubicBezTo>
                    <a:pt x="0" y="107"/>
                    <a:pt x="0" y="202"/>
                    <a:pt x="60" y="261"/>
                  </a:cubicBezTo>
                  <a:cubicBezTo>
                    <a:pt x="679" y="833"/>
                    <a:pt x="1191" y="1500"/>
                    <a:pt x="1584" y="2238"/>
                  </a:cubicBezTo>
                  <a:cubicBezTo>
                    <a:pt x="1608" y="2285"/>
                    <a:pt x="1655" y="2321"/>
                    <a:pt x="1715" y="2321"/>
                  </a:cubicBezTo>
                  <a:cubicBezTo>
                    <a:pt x="1739" y="2321"/>
                    <a:pt x="1762" y="2309"/>
                    <a:pt x="1786" y="2297"/>
                  </a:cubicBezTo>
                  <a:cubicBezTo>
                    <a:pt x="1858" y="2262"/>
                    <a:pt x="1881" y="2178"/>
                    <a:pt x="1846" y="2107"/>
                  </a:cubicBezTo>
                  <a:cubicBezTo>
                    <a:pt x="1441" y="1321"/>
                    <a:pt x="905" y="630"/>
                    <a:pt x="262" y="35"/>
                  </a:cubicBezTo>
                  <a:cubicBezTo>
                    <a:pt x="234" y="13"/>
                    <a:pt x="198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10570749" y="599227"/>
              <a:ext cx="82187" cy="117693"/>
            </a:xfrm>
            <a:custGeom>
              <a:avLst/>
              <a:gdLst/>
              <a:ahLst/>
              <a:cxnLst/>
              <a:rect l="l" t="t" r="r" b="b"/>
              <a:pathLst>
                <a:path w="1537" h="2201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560" y="784"/>
                    <a:pt x="965" y="1426"/>
                    <a:pt x="1227" y="2105"/>
                  </a:cubicBezTo>
                  <a:cubicBezTo>
                    <a:pt x="1250" y="2165"/>
                    <a:pt x="1310" y="2200"/>
                    <a:pt x="1370" y="2200"/>
                  </a:cubicBezTo>
                  <a:cubicBezTo>
                    <a:pt x="1381" y="2200"/>
                    <a:pt x="1405" y="2200"/>
                    <a:pt x="1417" y="2188"/>
                  </a:cubicBezTo>
                  <a:cubicBezTo>
                    <a:pt x="1500" y="2165"/>
                    <a:pt x="1536" y="2081"/>
                    <a:pt x="1500" y="1998"/>
                  </a:cubicBezTo>
                  <a:cubicBezTo>
                    <a:pt x="1227" y="1284"/>
                    <a:pt x="798" y="605"/>
                    <a:pt x="274" y="45"/>
                  </a:cubicBez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10633793" y="605270"/>
              <a:ext cx="78979" cy="121810"/>
            </a:xfrm>
            <a:custGeom>
              <a:avLst/>
              <a:gdLst/>
              <a:ahLst/>
              <a:cxnLst/>
              <a:rect l="l" t="t" r="r" b="b"/>
              <a:pathLst>
                <a:path w="1477" h="2278" extrusionOk="0">
                  <a:moveTo>
                    <a:pt x="167" y="0"/>
                  </a:moveTo>
                  <a:cubicBezTo>
                    <a:pt x="132" y="0"/>
                    <a:pt x="98" y="13"/>
                    <a:pt x="71" y="40"/>
                  </a:cubicBezTo>
                  <a:cubicBezTo>
                    <a:pt x="12" y="99"/>
                    <a:pt x="0" y="194"/>
                    <a:pt x="60" y="254"/>
                  </a:cubicBezTo>
                  <a:cubicBezTo>
                    <a:pt x="548" y="802"/>
                    <a:pt x="941" y="1468"/>
                    <a:pt x="1167" y="2183"/>
                  </a:cubicBezTo>
                  <a:cubicBezTo>
                    <a:pt x="1191" y="2242"/>
                    <a:pt x="1238" y="2278"/>
                    <a:pt x="1310" y="2278"/>
                  </a:cubicBezTo>
                  <a:lnTo>
                    <a:pt x="1345" y="2278"/>
                  </a:lnTo>
                  <a:cubicBezTo>
                    <a:pt x="1429" y="2254"/>
                    <a:pt x="1476" y="2171"/>
                    <a:pt x="1441" y="2087"/>
                  </a:cubicBezTo>
                  <a:cubicBezTo>
                    <a:pt x="1203" y="1337"/>
                    <a:pt x="798" y="635"/>
                    <a:pt x="286" y="51"/>
                  </a:cubicBezTo>
                  <a:cubicBezTo>
                    <a:pt x="253" y="19"/>
                    <a:pt x="21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10691704" y="608318"/>
              <a:ext cx="63098" cy="107319"/>
            </a:xfrm>
            <a:custGeom>
              <a:avLst/>
              <a:gdLst/>
              <a:ahLst/>
              <a:cxnLst/>
              <a:rect l="l" t="t" r="r" b="b"/>
              <a:pathLst>
                <a:path w="1180" h="2007" extrusionOk="0">
                  <a:moveTo>
                    <a:pt x="159" y="1"/>
                  </a:moveTo>
                  <a:cubicBezTo>
                    <a:pt x="128" y="1"/>
                    <a:pt x="97" y="10"/>
                    <a:pt x="72" y="30"/>
                  </a:cubicBezTo>
                  <a:cubicBezTo>
                    <a:pt x="12" y="90"/>
                    <a:pt x="0" y="173"/>
                    <a:pt x="48" y="244"/>
                  </a:cubicBezTo>
                  <a:cubicBezTo>
                    <a:pt x="429" y="733"/>
                    <a:pt x="715" y="1304"/>
                    <a:pt x="882" y="1899"/>
                  </a:cubicBezTo>
                  <a:cubicBezTo>
                    <a:pt x="893" y="1959"/>
                    <a:pt x="953" y="2007"/>
                    <a:pt x="1024" y="2007"/>
                  </a:cubicBezTo>
                  <a:cubicBezTo>
                    <a:pt x="1036" y="2007"/>
                    <a:pt x="1048" y="2007"/>
                    <a:pt x="1060" y="1995"/>
                  </a:cubicBezTo>
                  <a:cubicBezTo>
                    <a:pt x="1132" y="1983"/>
                    <a:pt x="1179" y="1899"/>
                    <a:pt x="1167" y="1816"/>
                  </a:cubicBezTo>
                  <a:cubicBezTo>
                    <a:pt x="989" y="1185"/>
                    <a:pt x="679" y="578"/>
                    <a:pt x="274" y="54"/>
                  </a:cubicBezTo>
                  <a:cubicBezTo>
                    <a:pt x="247" y="19"/>
                    <a:pt x="20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10743252" y="615750"/>
              <a:ext cx="67536" cy="129831"/>
            </a:xfrm>
            <a:custGeom>
              <a:avLst/>
              <a:gdLst/>
              <a:ahLst/>
              <a:cxnLst/>
              <a:rect l="l" t="t" r="r" b="b"/>
              <a:pathLst>
                <a:path w="1263" h="2428" extrusionOk="0">
                  <a:moveTo>
                    <a:pt x="168" y="1"/>
                  </a:moveTo>
                  <a:cubicBezTo>
                    <a:pt x="133" y="1"/>
                    <a:pt x="99" y="13"/>
                    <a:pt x="72" y="34"/>
                  </a:cubicBezTo>
                  <a:cubicBezTo>
                    <a:pt x="13" y="94"/>
                    <a:pt x="1" y="189"/>
                    <a:pt x="60" y="248"/>
                  </a:cubicBezTo>
                  <a:cubicBezTo>
                    <a:pt x="560" y="820"/>
                    <a:pt x="882" y="1546"/>
                    <a:pt x="965" y="2296"/>
                  </a:cubicBezTo>
                  <a:cubicBezTo>
                    <a:pt x="965" y="2368"/>
                    <a:pt x="1037" y="2427"/>
                    <a:pt x="1108" y="2427"/>
                  </a:cubicBezTo>
                  <a:lnTo>
                    <a:pt x="1132" y="2427"/>
                  </a:lnTo>
                  <a:cubicBezTo>
                    <a:pt x="1203" y="2415"/>
                    <a:pt x="1263" y="2344"/>
                    <a:pt x="1263" y="2260"/>
                  </a:cubicBezTo>
                  <a:cubicBezTo>
                    <a:pt x="1168" y="1451"/>
                    <a:pt x="822" y="665"/>
                    <a:pt x="287" y="58"/>
                  </a:cubicBezTo>
                  <a:cubicBezTo>
                    <a:pt x="254" y="18"/>
                    <a:pt x="210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10798649" y="621311"/>
              <a:ext cx="62456" cy="110902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165" y="0"/>
                  </a:moveTo>
                  <a:cubicBezTo>
                    <a:pt x="138" y="0"/>
                    <a:pt x="109" y="8"/>
                    <a:pt x="84" y="25"/>
                  </a:cubicBezTo>
                  <a:cubicBezTo>
                    <a:pt x="13" y="73"/>
                    <a:pt x="1" y="156"/>
                    <a:pt x="36" y="228"/>
                  </a:cubicBezTo>
                  <a:cubicBezTo>
                    <a:pt x="382" y="775"/>
                    <a:pt x="667" y="1359"/>
                    <a:pt x="858" y="1966"/>
                  </a:cubicBezTo>
                  <a:cubicBezTo>
                    <a:pt x="882" y="2026"/>
                    <a:pt x="941" y="2073"/>
                    <a:pt x="1001" y="2073"/>
                  </a:cubicBezTo>
                  <a:cubicBezTo>
                    <a:pt x="1013" y="2073"/>
                    <a:pt x="1037" y="2073"/>
                    <a:pt x="1048" y="2061"/>
                  </a:cubicBezTo>
                  <a:cubicBezTo>
                    <a:pt x="1132" y="2037"/>
                    <a:pt x="1168" y="1954"/>
                    <a:pt x="1144" y="1871"/>
                  </a:cubicBezTo>
                  <a:cubicBezTo>
                    <a:pt x="941" y="1240"/>
                    <a:pt x="656" y="632"/>
                    <a:pt x="286" y="73"/>
                  </a:cubicBezTo>
                  <a:cubicBezTo>
                    <a:pt x="263" y="27"/>
                    <a:pt x="21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10840037" y="618103"/>
              <a:ext cx="68177" cy="137638"/>
            </a:xfrm>
            <a:custGeom>
              <a:avLst/>
              <a:gdLst/>
              <a:ahLst/>
              <a:cxnLst/>
              <a:rect l="l" t="t" r="r" b="b"/>
              <a:pathLst>
                <a:path w="1275" h="2574" extrusionOk="0">
                  <a:moveTo>
                    <a:pt x="177" y="1"/>
                  </a:moveTo>
                  <a:cubicBezTo>
                    <a:pt x="149" y="1"/>
                    <a:pt x="121" y="9"/>
                    <a:pt x="96" y="26"/>
                  </a:cubicBezTo>
                  <a:cubicBezTo>
                    <a:pt x="24" y="61"/>
                    <a:pt x="1" y="157"/>
                    <a:pt x="48" y="228"/>
                  </a:cubicBezTo>
                  <a:cubicBezTo>
                    <a:pt x="465" y="919"/>
                    <a:pt x="775" y="1669"/>
                    <a:pt x="965" y="2455"/>
                  </a:cubicBezTo>
                  <a:cubicBezTo>
                    <a:pt x="989" y="2526"/>
                    <a:pt x="1048" y="2574"/>
                    <a:pt x="1120" y="2574"/>
                  </a:cubicBezTo>
                  <a:cubicBezTo>
                    <a:pt x="1132" y="2574"/>
                    <a:pt x="1144" y="2574"/>
                    <a:pt x="1144" y="2562"/>
                  </a:cubicBezTo>
                  <a:cubicBezTo>
                    <a:pt x="1227" y="2550"/>
                    <a:pt x="1275" y="2467"/>
                    <a:pt x="1263" y="2383"/>
                  </a:cubicBezTo>
                  <a:cubicBezTo>
                    <a:pt x="1060" y="1574"/>
                    <a:pt x="739" y="800"/>
                    <a:pt x="298" y="73"/>
                  </a:cubicBezTo>
                  <a:cubicBezTo>
                    <a:pt x="275" y="27"/>
                    <a:pt x="22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1016389" y="681628"/>
              <a:ext cx="66894" cy="223087"/>
            </a:xfrm>
            <a:custGeom>
              <a:avLst/>
              <a:gdLst/>
              <a:ahLst/>
              <a:cxnLst/>
              <a:rect l="l" t="t" r="r" b="b"/>
              <a:pathLst>
                <a:path w="1251" h="4172" extrusionOk="0">
                  <a:moveTo>
                    <a:pt x="179" y="0"/>
                  </a:moveTo>
                  <a:cubicBezTo>
                    <a:pt x="154" y="0"/>
                    <a:pt x="130" y="5"/>
                    <a:pt x="108" y="16"/>
                  </a:cubicBezTo>
                  <a:cubicBezTo>
                    <a:pt x="36" y="52"/>
                    <a:pt x="1" y="147"/>
                    <a:pt x="48" y="219"/>
                  </a:cubicBezTo>
                  <a:cubicBezTo>
                    <a:pt x="656" y="1386"/>
                    <a:pt x="953" y="2695"/>
                    <a:pt x="906" y="4017"/>
                  </a:cubicBezTo>
                  <a:cubicBezTo>
                    <a:pt x="906" y="4100"/>
                    <a:pt x="965" y="4172"/>
                    <a:pt x="1048" y="4172"/>
                  </a:cubicBezTo>
                  <a:cubicBezTo>
                    <a:pt x="1132" y="4172"/>
                    <a:pt x="1203" y="4112"/>
                    <a:pt x="1203" y="4029"/>
                  </a:cubicBezTo>
                  <a:cubicBezTo>
                    <a:pt x="1251" y="2660"/>
                    <a:pt x="941" y="1290"/>
                    <a:pt x="310" y="76"/>
                  </a:cubicBezTo>
                  <a:cubicBezTo>
                    <a:pt x="286" y="27"/>
                    <a:pt x="23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1081358" y="693071"/>
              <a:ext cx="64327" cy="177261"/>
            </a:xfrm>
            <a:custGeom>
              <a:avLst/>
              <a:gdLst/>
              <a:ahLst/>
              <a:cxnLst/>
              <a:rect l="l" t="t" r="r" b="b"/>
              <a:pathLst>
                <a:path w="1203" h="3315" extrusionOk="0">
                  <a:moveTo>
                    <a:pt x="175" y="0"/>
                  </a:moveTo>
                  <a:cubicBezTo>
                    <a:pt x="153" y="0"/>
                    <a:pt x="129" y="6"/>
                    <a:pt x="107" y="17"/>
                  </a:cubicBezTo>
                  <a:cubicBezTo>
                    <a:pt x="36" y="52"/>
                    <a:pt x="0" y="148"/>
                    <a:pt x="36" y="219"/>
                  </a:cubicBezTo>
                  <a:cubicBezTo>
                    <a:pt x="500" y="1136"/>
                    <a:pt x="798" y="2160"/>
                    <a:pt x="905" y="3172"/>
                  </a:cubicBezTo>
                  <a:cubicBezTo>
                    <a:pt x="905" y="3255"/>
                    <a:pt x="976" y="3315"/>
                    <a:pt x="1048" y="3315"/>
                  </a:cubicBezTo>
                  <a:lnTo>
                    <a:pt x="1060" y="3315"/>
                  </a:lnTo>
                  <a:cubicBezTo>
                    <a:pt x="1143" y="3303"/>
                    <a:pt x="1203" y="3231"/>
                    <a:pt x="1191" y="3148"/>
                  </a:cubicBezTo>
                  <a:cubicBezTo>
                    <a:pt x="1095" y="2077"/>
                    <a:pt x="798" y="1041"/>
                    <a:pt x="298" y="76"/>
                  </a:cubicBezTo>
                  <a:cubicBezTo>
                    <a:pt x="273" y="27"/>
                    <a:pt x="226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11162209" y="722856"/>
              <a:ext cx="36949" cy="126462"/>
            </a:xfrm>
            <a:custGeom>
              <a:avLst/>
              <a:gdLst/>
              <a:ahLst/>
              <a:cxnLst/>
              <a:rect l="l" t="t" r="r" b="b"/>
              <a:pathLst>
                <a:path w="691" h="2365" extrusionOk="0">
                  <a:moveTo>
                    <a:pt x="159" y="0"/>
                  </a:moveTo>
                  <a:cubicBezTo>
                    <a:pt x="142" y="0"/>
                    <a:pt x="125" y="2"/>
                    <a:pt x="107" y="7"/>
                  </a:cubicBezTo>
                  <a:cubicBezTo>
                    <a:pt x="36" y="43"/>
                    <a:pt x="0" y="127"/>
                    <a:pt x="24" y="210"/>
                  </a:cubicBezTo>
                  <a:cubicBezTo>
                    <a:pt x="274" y="841"/>
                    <a:pt x="405" y="1531"/>
                    <a:pt x="381" y="2210"/>
                  </a:cubicBezTo>
                  <a:cubicBezTo>
                    <a:pt x="381" y="2293"/>
                    <a:pt x="441" y="2365"/>
                    <a:pt x="524" y="2365"/>
                  </a:cubicBezTo>
                  <a:cubicBezTo>
                    <a:pt x="607" y="2365"/>
                    <a:pt x="679" y="2305"/>
                    <a:pt x="679" y="2222"/>
                  </a:cubicBezTo>
                  <a:cubicBezTo>
                    <a:pt x="691" y="1496"/>
                    <a:pt x="572" y="769"/>
                    <a:pt x="298" y="91"/>
                  </a:cubicBezTo>
                  <a:cubicBezTo>
                    <a:pt x="279" y="34"/>
                    <a:pt x="223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11215040" y="746063"/>
              <a:ext cx="40800" cy="144643"/>
            </a:xfrm>
            <a:custGeom>
              <a:avLst/>
              <a:gdLst/>
              <a:ahLst/>
              <a:cxnLst/>
              <a:rect l="l" t="t" r="r" b="b"/>
              <a:pathLst>
                <a:path w="763" h="2705" extrusionOk="0">
                  <a:moveTo>
                    <a:pt x="172" y="0"/>
                  </a:moveTo>
                  <a:cubicBezTo>
                    <a:pt x="151" y="0"/>
                    <a:pt x="129" y="5"/>
                    <a:pt x="108" y="14"/>
                  </a:cubicBezTo>
                  <a:cubicBezTo>
                    <a:pt x="36" y="38"/>
                    <a:pt x="0" y="121"/>
                    <a:pt x="36" y="204"/>
                  </a:cubicBezTo>
                  <a:cubicBezTo>
                    <a:pt x="322" y="943"/>
                    <a:pt x="465" y="1752"/>
                    <a:pt x="429" y="2550"/>
                  </a:cubicBezTo>
                  <a:cubicBezTo>
                    <a:pt x="429" y="2633"/>
                    <a:pt x="489" y="2705"/>
                    <a:pt x="572" y="2705"/>
                  </a:cubicBezTo>
                  <a:lnTo>
                    <a:pt x="584" y="2705"/>
                  </a:lnTo>
                  <a:cubicBezTo>
                    <a:pt x="655" y="2705"/>
                    <a:pt x="727" y="2645"/>
                    <a:pt x="727" y="2562"/>
                  </a:cubicBezTo>
                  <a:cubicBezTo>
                    <a:pt x="762" y="1728"/>
                    <a:pt x="608" y="871"/>
                    <a:pt x="310" y="97"/>
                  </a:cubicBezTo>
                  <a:cubicBezTo>
                    <a:pt x="284" y="36"/>
                    <a:pt x="23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1275517" y="780446"/>
              <a:ext cx="33795" cy="119832"/>
            </a:xfrm>
            <a:custGeom>
              <a:avLst/>
              <a:gdLst/>
              <a:ahLst/>
              <a:cxnLst/>
              <a:rect l="l" t="t" r="r" b="b"/>
              <a:pathLst>
                <a:path w="632" h="2241" extrusionOk="0">
                  <a:moveTo>
                    <a:pt x="172" y="0"/>
                  </a:moveTo>
                  <a:cubicBezTo>
                    <a:pt x="151" y="0"/>
                    <a:pt x="129" y="5"/>
                    <a:pt x="108" y="14"/>
                  </a:cubicBezTo>
                  <a:cubicBezTo>
                    <a:pt x="36" y="38"/>
                    <a:pt x="1" y="133"/>
                    <a:pt x="24" y="204"/>
                  </a:cubicBezTo>
                  <a:cubicBezTo>
                    <a:pt x="262" y="800"/>
                    <a:pt x="334" y="1443"/>
                    <a:pt x="239" y="2062"/>
                  </a:cubicBezTo>
                  <a:cubicBezTo>
                    <a:pt x="227" y="2145"/>
                    <a:pt x="274" y="2228"/>
                    <a:pt x="358" y="2240"/>
                  </a:cubicBezTo>
                  <a:lnTo>
                    <a:pt x="382" y="2240"/>
                  </a:lnTo>
                  <a:cubicBezTo>
                    <a:pt x="453" y="2240"/>
                    <a:pt x="512" y="2181"/>
                    <a:pt x="524" y="2109"/>
                  </a:cubicBezTo>
                  <a:cubicBezTo>
                    <a:pt x="632" y="1431"/>
                    <a:pt x="560" y="740"/>
                    <a:pt x="310" y="97"/>
                  </a:cubicBezTo>
                  <a:cubicBezTo>
                    <a:pt x="284" y="36"/>
                    <a:pt x="23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11323910" y="801139"/>
              <a:ext cx="29945" cy="108068"/>
            </a:xfrm>
            <a:custGeom>
              <a:avLst/>
              <a:gdLst/>
              <a:ahLst/>
              <a:cxnLst/>
              <a:rect l="l" t="t" r="r" b="b"/>
              <a:pathLst>
                <a:path w="560" h="2021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48" y="32"/>
                    <a:pt x="0" y="115"/>
                    <a:pt x="24" y="198"/>
                  </a:cubicBezTo>
                  <a:cubicBezTo>
                    <a:pt x="215" y="722"/>
                    <a:pt x="250" y="1294"/>
                    <a:pt x="155" y="1841"/>
                  </a:cubicBezTo>
                  <a:cubicBezTo>
                    <a:pt x="131" y="1925"/>
                    <a:pt x="191" y="2008"/>
                    <a:pt x="274" y="2020"/>
                  </a:cubicBezTo>
                  <a:lnTo>
                    <a:pt x="298" y="2020"/>
                  </a:lnTo>
                  <a:cubicBezTo>
                    <a:pt x="369" y="2020"/>
                    <a:pt x="429" y="1972"/>
                    <a:pt x="441" y="1901"/>
                  </a:cubicBezTo>
                  <a:cubicBezTo>
                    <a:pt x="560" y="1306"/>
                    <a:pt x="512" y="675"/>
                    <a:pt x="310" y="103"/>
                  </a:cubicBezTo>
                  <a:cubicBezTo>
                    <a:pt x="291" y="37"/>
                    <a:pt x="234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11369094" y="830496"/>
              <a:ext cx="26148" cy="95235"/>
            </a:xfrm>
            <a:custGeom>
              <a:avLst/>
              <a:gdLst/>
              <a:ahLst/>
              <a:cxnLst/>
              <a:rect l="l" t="t" r="r" b="b"/>
              <a:pathLst>
                <a:path w="489" h="1781" extrusionOk="0">
                  <a:moveTo>
                    <a:pt x="159" y="0"/>
                  </a:moveTo>
                  <a:cubicBezTo>
                    <a:pt x="146" y="0"/>
                    <a:pt x="132" y="2"/>
                    <a:pt x="120" y="7"/>
                  </a:cubicBezTo>
                  <a:cubicBezTo>
                    <a:pt x="36" y="30"/>
                    <a:pt x="1" y="114"/>
                    <a:pt x="25" y="197"/>
                  </a:cubicBezTo>
                  <a:cubicBezTo>
                    <a:pt x="144" y="578"/>
                    <a:pt x="191" y="1209"/>
                    <a:pt x="132" y="1602"/>
                  </a:cubicBezTo>
                  <a:cubicBezTo>
                    <a:pt x="120" y="1685"/>
                    <a:pt x="167" y="1769"/>
                    <a:pt x="251" y="1781"/>
                  </a:cubicBezTo>
                  <a:lnTo>
                    <a:pt x="275" y="1781"/>
                  </a:lnTo>
                  <a:cubicBezTo>
                    <a:pt x="346" y="1781"/>
                    <a:pt x="417" y="1721"/>
                    <a:pt x="417" y="1650"/>
                  </a:cubicBezTo>
                  <a:cubicBezTo>
                    <a:pt x="489" y="1209"/>
                    <a:pt x="441" y="530"/>
                    <a:pt x="298" y="102"/>
                  </a:cubicBezTo>
                  <a:cubicBezTo>
                    <a:pt x="289" y="43"/>
                    <a:pt x="222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1416845" y="841297"/>
              <a:ext cx="26148" cy="117533"/>
            </a:xfrm>
            <a:custGeom>
              <a:avLst/>
              <a:gdLst/>
              <a:ahLst/>
              <a:cxnLst/>
              <a:rect l="l" t="t" r="r" b="b"/>
              <a:pathLst>
                <a:path w="489" h="2198" extrusionOk="0">
                  <a:moveTo>
                    <a:pt x="170" y="1"/>
                  </a:moveTo>
                  <a:cubicBezTo>
                    <a:pt x="157" y="1"/>
                    <a:pt x="144" y="3"/>
                    <a:pt x="132" y="7"/>
                  </a:cubicBezTo>
                  <a:cubicBezTo>
                    <a:pt x="48" y="19"/>
                    <a:pt x="1" y="102"/>
                    <a:pt x="25" y="186"/>
                  </a:cubicBezTo>
                  <a:cubicBezTo>
                    <a:pt x="167" y="781"/>
                    <a:pt x="191" y="1412"/>
                    <a:pt x="72" y="2019"/>
                  </a:cubicBezTo>
                  <a:cubicBezTo>
                    <a:pt x="48" y="2102"/>
                    <a:pt x="108" y="2174"/>
                    <a:pt x="179" y="2198"/>
                  </a:cubicBezTo>
                  <a:lnTo>
                    <a:pt x="215" y="2198"/>
                  </a:lnTo>
                  <a:cubicBezTo>
                    <a:pt x="286" y="2198"/>
                    <a:pt x="346" y="2150"/>
                    <a:pt x="358" y="2079"/>
                  </a:cubicBezTo>
                  <a:cubicBezTo>
                    <a:pt x="489" y="1424"/>
                    <a:pt x="465" y="745"/>
                    <a:pt x="310" y="114"/>
                  </a:cubicBezTo>
                  <a:cubicBezTo>
                    <a:pt x="291" y="45"/>
                    <a:pt x="23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11463954" y="875947"/>
              <a:ext cx="21710" cy="101384"/>
            </a:xfrm>
            <a:custGeom>
              <a:avLst/>
              <a:gdLst/>
              <a:ahLst/>
              <a:cxnLst/>
              <a:rect l="l" t="t" r="r" b="b"/>
              <a:pathLst>
                <a:path w="406" h="1896" extrusionOk="0">
                  <a:moveTo>
                    <a:pt x="165" y="0"/>
                  </a:moveTo>
                  <a:cubicBezTo>
                    <a:pt x="158" y="0"/>
                    <a:pt x="151" y="1"/>
                    <a:pt x="144" y="2"/>
                  </a:cubicBezTo>
                  <a:cubicBezTo>
                    <a:pt x="60" y="14"/>
                    <a:pt x="1" y="97"/>
                    <a:pt x="13" y="181"/>
                  </a:cubicBezTo>
                  <a:cubicBezTo>
                    <a:pt x="96" y="693"/>
                    <a:pt x="108" y="1216"/>
                    <a:pt x="48" y="1728"/>
                  </a:cubicBezTo>
                  <a:cubicBezTo>
                    <a:pt x="36" y="1812"/>
                    <a:pt x="96" y="1883"/>
                    <a:pt x="179" y="1895"/>
                  </a:cubicBezTo>
                  <a:lnTo>
                    <a:pt x="191" y="1895"/>
                  </a:lnTo>
                  <a:cubicBezTo>
                    <a:pt x="275" y="1895"/>
                    <a:pt x="334" y="1835"/>
                    <a:pt x="346" y="1764"/>
                  </a:cubicBezTo>
                  <a:cubicBezTo>
                    <a:pt x="406" y="1216"/>
                    <a:pt x="394" y="669"/>
                    <a:pt x="310" y="133"/>
                  </a:cubicBezTo>
                  <a:cubicBezTo>
                    <a:pt x="299" y="57"/>
                    <a:pt x="23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1511705" y="910330"/>
              <a:ext cx="20426" cy="72723"/>
            </a:xfrm>
            <a:custGeom>
              <a:avLst/>
              <a:gdLst/>
              <a:ahLst/>
              <a:cxnLst/>
              <a:rect l="l" t="t" r="r" b="b"/>
              <a:pathLst>
                <a:path w="382" h="1360" extrusionOk="0">
                  <a:moveTo>
                    <a:pt x="153" y="0"/>
                  </a:moveTo>
                  <a:cubicBezTo>
                    <a:pt x="146" y="0"/>
                    <a:pt x="139" y="1"/>
                    <a:pt x="132" y="2"/>
                  </a:cubicBezTo>
                  <a:cubicBezTo>
                    <a:pt x="48" y="26"/>
                    <a:pt x="1" y="97"/>
                    <a:pt x="13" y="180"/>
                  </a:cubicBezTo>
                  <a:cubicBezTo>
                    <a:pt x="72" y="514"/>
                    <a:pt x="84" y="847"/>
                    <a:pt x="48" y="1192"/>
                  </a:cubicBezTo>
                  <a:cubicBezTo>
                    <a:pt x="36" y="1276"/>
                    <a:pt x="96" y="1347"/>
                    <a:pt x="179" y="1359"/>
                  </a:cubicBezTo>
                  <a:lnTo>
                    <a:pt x="203" y="1359"/>
                  </a:lnTo>
                  <a:cubicBezTo>
                    <a:pt x="275" y="1359"/>
                    <a:pt x="334" y="1300"/>
                    <a:pt x="346" y="1228"/>
                  </a:cubicBezTo>
                  <a:cubicBezTo>
                    <a:pt x="382" y="859"/>
                    <a:pt x="370" y="490"/>
                    <a:pt x="310" y="121"/>
                  </a:cubicBezTo>
                  <a:cubicBezTo>
                    <a:pt x="289" y="56"/>
                    <a:pt x="22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1556301" y="939045"/>
              <a:ext cx="18501" cy="85396"/>
            </a:xfrm>
            <a:custGeom>
              <a:avLst/>
              <a:gdLst/>
              <a:ahLst/>
              <a:cxnLst/>
              <a:rect l="l" t="t" r="r" b="b"/>
              <a:pathLst>
                <a:path w="346" h="1597" extrusionOk="0">
                  <a:moveTo>
                    <a:pt x="143" y="1"/>
                  </a:moveTo>
                  <a:cubicBezTo>
                    <a:pt x="60" y="13"/>
                    <a:pt x="0" y="84"/>
                    <a:pt x="0" y="167"/>
                  </a:cubicBezTo>
                  <a:cubicBezTo>
                    <a:pt x="36" y="584"/>
                    <a:pt x="48" y="1013"/>
                    <a:pt x="12" y="1429"/>
                  </a:cubicBezTo>
                  <a:cubicBezTo>
                    <a:pt x="0" y="1513"/>
                    <a:pt x="60" y="1584"/>
                    <a:pt x="143" y="1596"/>
                  </a:cubicBezTo>
                  <a:lnTo>
                    <a:pt x="155" y="1596"/>
                  </a:lnTo>
                  <a:cubicBezTo>
                    <a:pt x="238" y="1596"/>
                    <a:pt x="298" y="1537"/>
                    <a:pt x="310" y="1453"/>
                  </a:cubicBezTo>
                  <a:cubicBezTo>
                    <a:pt x="345" y="1025"/>
                    <a:pt x="334" y="572"/>
                    <a:pt x="298" y="132"/>
                  </a:cubicBezTo>
                  <a:cubicBezTo>
                    <a:pt x="298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1592555" y="984229"/>
              <a:ext cx="25560" cy="111490"/>
            </a:xfrm>
            <a:custGeom>
              <a:avLst/>
              <a:gdLst/>
              <a:ahLst/>
              <a:cxnLst/>
              <a:rect l="l" t="t" r="r" b="b"/>
              <a:pathLst>
                <a:path w="478" h="2085" extrusionOk="0">
                  <a:moveTo>
                    <a:pt x="310" y="1"/>
                  </a:moveTo>
                  <a:cubicBezTo>
                    <a:pt x="227" y="1"/>
                    <a:pt x="168" y="72"/>
                    <a:pt x="168" y="156"/>
                  </a:cubicBezTo>
                  <a:cubicBezTo>
                    <a:pt x="179" y="739"/>
                    <a:pt x="132" y="1334"/>
                    <a:pt x="25" y="1906"/>
                  </a:cubicBezTo>
                  <a:cubicBezTo>
                    <a:pt x="1" y="1989"/>
                    <a:pt x="60" y="2061"/>
                    <a:pt x="144" y="2073"/>
                  </a:cubicBezTo>
                  <a:cubicBezTo>
                    <a:pt x="144" y="2085"/>
                    <a:pt x="156" y="2085"/>
                    <a:pt x="168" y="2085"/>
                  </a:cubicBezTo>
                  <a:cubicBezTo>
                    <a:pt x="239" y="2085"/>
                    <a:pt x="298" y="2037"/>
                    <a:pt x="310" y="1954"/>
                  </a:cubicBezTo>
                  <a:cubicBezTo>
                    <a:pt x="429" y="1358"/>
                    <a:pt x="477" y="751"/>
                    <a:pt x="465" y="144"/>
                  </a:cubicBezTo>
                  <a:cubicBezTo>
                    <a:pt x="465" y="72"/>
                    <a:pt x="39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625655" y="1009094"/>
              <a:ext cx="26790" cy="122292"/>
            </a:xfrm>
            <a:custGeom>
              <a:avLst/>
              <a:gdLst/>
              <a:ahLst/>
              <a:cxnLst/>
              <a:rect l="l" t="t" r="r" b="b"/>
              <a:pathLst>
                <a:path w="501" h="2287" extrusionOk="0">
                  <a:moveTo>
                    <a:pt x="299" y="0"/>
                  </a:moveTo>
                  <a:cubicBezTo>
                    <a:pt x="215" y="12"/>
                    <a:pt x="156" y="84"/>
                    <a:pt x="156" y="167"/>
                  </a:cubicBezTo>
                  <a:cubicBezTo>
                    <a:pt x="203" y="822"/>
                    <a:pt x="156" y="1465"/>
                    <a:pt x="25" y="2108"/>
                  </a:cubicBezTo>
                  <a:cubicBezTo>
                    <a:pt x="1" y="2191"/>
                    <a:pt x="60" y="2274"/>
                    <a:pt x="132" y="2286"/>
                  </a:cubicBezTo>
                  <a:lnTo>
                    <a:pt x="168" y="2286"/>
                  </a:lnTo>
                  <a:cubicBezTo>
                    <a:pt x="239" y="2286"/>
                    <a:pt x="299" y="2239"/>
                    <a:pt x="311" y="2167"/>
                  </a:cubicBezTo>
                  <a:cubicBezTo>
                    <a:pt x="453" y="1501"/>
                    <a:pt x="501" y="822"/>
                    <a:pt x="453" y="143"/>
                  </a:cubicBezTo>
                  <a:cubicBezTo>
                    <a:pt x="453" y="60"/>
                    <a:pt x="382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1661321" y="1037755"/>
              <a:ext cx="23635" cy="143894"/>
            </a:xfrm>
            <a:custGeom>
              <a:avLst/>
              <a:gdLst/>
              <a:ahLst/>
              <a:cxnLst/>
              <a:rect l="l" t="t" r="r" b="b"/>
              <a:pathLst>
                <a:path w="442" h="2691" extrusionOk="0">
                  <a:moveTo>
                    <a:pt x="203" y="0"/>
                  </a:moveTo>
                  <a:cubicBezTo>
                    <a:pt x="120" y="12"/>
                    <a:pt x="60" y="83"/>
                    <a:pt x="72" y="167"/>
                  </a:cubicBezTo>
                  <a:cubicBezTo>
                    <a:pt x="144" y="953"/>
                    <a:pt x="120" y="1738"/>
                    <a:pt x="13" y="2512"/>
                  </a:cubicBezTo>
                  <a:cubicBezTo>
                    <a:pt x="1" y="2596"/>
                    <a:pt x="48" y="2667"/>
                    <a:pt x="132" y="2679"/>
                  </a:cubicBezTo>
                  <a:cubicBezTo>
                    <a:pt x="144" y="2691"/>
                    <a:pt x="144" y="2691"/>
                    <a:pt x="155" y="2691"/>
                  </a:cubicBezTo>
                  <a:cubicBezTo>
                    <a:pt x="227" y="2691"/>
                    <a:pt x="286" y="2631"/>
                    <a:pt x="298" y="2560"/>
                  </a:cubicBezTo>
                  <a:cubicBezTo>
                    <a:pt x="417" y="1762"/>
                    <a:pt x="441" y="941"/>
                    <a:pt x="370" y="143"/>
                  </a:cubicBezTo>
                  <a:cubicBezTo>
                    <a:pt x="358" y="60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11711639" y="1094971"/>
              <a:ext cx="26790" cy="161166"/>
            </a:xfrm>
            <a:custGeom>
              <a:avLst/>
              <a:gdLst/>
              <a:ahLst/>
              <a:cxnLst/>
              <a:rect l="l" t="t" r="r" b="b"/>
              <a:pathLst>
                <a:path w="501" h="3014" extrusionOk="0">
                  <a:moveTo>
                    <a:pt x="186" y="0"/>
                  </a:moveTo>
                  <a:cubicBezTo>
                    <a:pt x="179" y="0"/>
                    <a:pt x="173" y="1"/>
                    <a:pt x="167" y="2"/>
                  </a:cubicBezTo>
                  <a:cubicBezTo>
                    <a:pt x="84" y="25"/>
                    <a:pt x="24" y="97"/>
                    <a:pt x="48" y="180"/>
                  </a:cubicBezTo>
                  <a:cubicBezTo>
                    <a:pt x="203" y="1049"/>
                    <a:pt x="191" y="1966"/>
                    <a:pt x="12" y="2835"/>
                  </a:cubicBezTo>
                  <a:cubicBezTo>
                    <a:pt x="0" y="2919"/>
                    <a:pt x="48" y="2990"/>
                    <a:pt x="131" y="3014"/>
                  </a:cubicBezTo>
                  <a:lnTo>
                    <a:pt x="155" y="3014"/>
                  </a:lnTo>
                  <a:cubicBezTo>
                    <a:pt x="227" y="3014"/>
                    <a:pt x="286" y="2966"/>
                    <a:pt x="310" y="2895"/>
                  </a:cubicBezTo>
                  <a:cubicBezTo>
                    <a:pt x="488" y="1990"/>
                    <a:pt x="500" y="1038"/>
                    <a:pt x="334" y="133"/>
                  </a:cubicBezTo>
                  <a:cubicBezTo>
                    <a:pt x="323" y="56"/>
                    <a:pt x="25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1832593" y="1257367"/>
              <a:ext cx="57964" cy="244530"/>
            </a:xfrm>
            <a:custGeom>
              <a:avLst/>
              <a:gdLst/>
              <a:ahLst/>
              <a:cxnLst/>
              <a:rect l="l" t="t" r="r" b="b"/>
              <a:pathLst>
                <a:path w="1084" h="4573" extrusionOk="0">
                  <a:moveTo>
                    <a:pt x="929" y="1"/>
                  </a:moveTo>
                  <a:cubicBezTo>
                    <a:pt x="846" y="1"/>
                    <a:pt x="786" y="72"/>
                    <a:pt x="786" y="156"/>
                  </a:cubicBezTo>
                  <a:cubicBezTo>
                    <a:pt x="786" y="1596"/>
                    <a:pt x="536" y="3013"/>
                    <a:pt x="36" y="4370"/>
                  </a:cubicBezTo>
                  <a:cubicBezTo>
                    <a:pt x="0" y="4454"/>
                    <a:pt x="36" y="4537"/>
                    <a:pt x="120" y="4561"/>
                  </a:cubicBezTo>
                  <a:cubicBezTo>
                    <a:pt x="131" y="4573"/>
                    <a:pt x="155" y="4573"/>
                    <a:pt x="167" y="4573"/>
                  </a:cubicBezTo>
                  <a:cubicBezTo>
                    <a:pt x="227" y="4573"/>
                    <a:pt x="286" y="4537"/>
                    <a:pt x="310" y="4478"/>
                  </a:cubicBezTo>
                  <a:cubicBezTo>
                    <a:pt x="834" y="3084"/>
                    <a:pt x="1084" y="1632"/>
                    <a:pt x="1084" y="144"/>
                  </a:cubicBezTo>
                  <a:cubicBezTo>
                    <a:pt x="1072" y="60"/>
                    <a:pt x="1013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1899434" y="1337576"/>
              <a:ext cx="47804" cy="181539"/>
            </a:xfrm>
            <a:custGeom>
              <a:avLst/>
              <a:gdLst/>
              <a:ahLst/>
              <a:cxnLst/>
              <a:rect l="l" t="t" r="r" b="b"/>
              <a:pathLst>
                <a:path w="894" h="3395" extrusionOk="0">
                  <a:moveTo>
                    <a:pt x="715" y="1"/>
                  </a:moveTo>
                  <a:cubicBezTo>
                    <a:pt x="632" y="1"/>
                    <a:pt x="560" y="72"/>
                    <a:pt x="572" y="156"/>
                  </a:cubicBezTo>
                  <a:cubicBezTo>
                    <a:pt x="596" y="1192"/>
                    <a:pt x="417" y="2239"/>
                    <a:pt x="24" y="3192"/>
                  </a:cubicBezTo>
                  <a:cubicBezTo>
                    <a:pt x="1" y="3275"/>
                    <a:pt x="36" y="3359"/>
                    <a:pt x="108" y="3382"/>
                  </a:cubicBezTo>
                  <a:cubicBezTo>
                    <a:pt x="132" y="3394"/>
                    <a:pt x="144" y="3394"/>
                    <a:pt x="167" y="3394"/>
                  </a:cubicBezTo>
                  <a:cubicBezTo>
                    <a:pt x="227" y="3394"/>
                    <a:pt x="286" y="3359"/>
                    <a:pt x="298" y="3299"/>
                  </a:cubicBezTo>
                  <a:cubicBezTo>
                    <a:pt x="703" y="2311"/>
                    <a:pt x="894" y="1215"/>
                    <a:pt x="870" y="144"/>
                  </a:cubicBezTo>
                  <a:cubicBezTo>
                    <a:pt x="858" y="60"/>
                    <a:pt x="798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1939538" y="1398106"/>
              <a:ext cx="53526" cy="194854"/>
            </a:xfrm>
            <a:custGeom>
              <a:avLst/>
              <a:gdLst/>
              <a:ahLst/>
              <a:cxnLst/>
              <a:rect l="l" t="t" r="r" b="b"/>
              <a:pathLst>
                <a:path w="1001" h="3644" extrusionOk="0">
                  <a:moveTo>
                    <a:pt x="739" y="0"/>
                  </a:moveTo>
                  <a:cubicBezTo>
                    <a:pt x="656" y="12"/>
                    <a:pt x="596" y="83"/>
                    <a:pt x="608" y="167"/>
                  </a:cubicBezTo>
                  <a:cubicBezTo>
                    <a:pt x="703" y="1286"/>
                    <a:pt x="501" y="2417"/>
                    <a:pt x="36" y="3429"/>
                  </a:cubicBezTo>
                  <a:cubicBezTo>
                    <a:pt x="1" y="3512"/>
                    <a:pt x="36" y="3596"/>
                    <a:pt x="120" y="3631"/>
                  </a:cubicBezTo>
                  <a:cubicBezTo>
                    <a:pt x="132" y="3643"/>
                    <a:pt x="156" y="3643"/>
                    <a:pt x="179" y="3643"/>
                  </a:cubicBezTo>
                  <a:cubicBezTo>
                    <a:pt x="227" y="3643"/>
                    <a:pt x="286" y="3608"/>
                    <a:pt x="310" y="3560"/>
                  </a:cubicBezTo>
                  <a:cubicBezTo>
                    <a:pt x="798" y="2488"/>
                    <a:pt x="1001" y="1310"/>
                    <a:pt x="906" y="143"/>
                  </a:cubicBezTo>
                  <a:cubicBezTo>
                    <a:pt x="894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1975205" y="1457194"/>
              <a:ext cx="54809" cy="208971"/>
            </a:xfrm>
            <a:custGeom>
              <a:avLst/>
              <a:gdLst/>
              <a:ahLst/>
              <a:cxnLst/>
              <a:rect l="l" t="t" r="r" b="b"/>
              <a:pathLst>
                <a:path w="1025" h="3908" extrusionOk="0">
                  <a:moveTo>
                    <a:pt x="772" y="1"/>
                  </a:moveTo>
                  <a:cubicBezTo>
                    <a:pt x="765" y="1"/>
                    <a:pt x="758" y="1"/>
                    <a:pt x="751" y="2"/>
                  </a:cubicBezTo>
                  <a:cubicBezTo>
                    <a:pt x="679" y="2"/>
                    <a:pt x="608" y="74"/>
                    <a:pt x="620" y="157"/>
                  </a:cubicBezTo>
                  <a:cubicBezTo>
                    <a:pt x="715" y="1360"/>
                    <a:pt x="512" y="2586"/>
                    <a:pt x="36" y="3693"/>
                  </a:cubicBezTo>
                  <a:cubicBezTo>
                    <a:pt x="0" y="3777"/>
                    <a:pt x="36" y="3860"/>
                    <a:pt x="108" y="3896"/>
                  </a:cubicBezTo>
                  <a:cubicBezTo>
                    <a:pt x="131" y="3896"/>
                    <a:pt x="155" y="3908"/>
                    <a:pt x="167" y="3908"/>
                  </a:cubicBezTo>
                  <a:cubicBezTo>
                    <a:pt x="227" y="3908"/>
                    <a:pt x="286" y="3872"/>
                    <a:pt x="310" y="3812"/>
                  </a:cubicBezTo>
                  <a:cubicBezTo>
                    <a:pt x="810" y="2657"/>
                    <a:pt x="1024" y="1383"/>
                    <a:pt x="917" y="133"/>
                  </a:cubicBezTo>
                  <a:cubicBezTo>
                    <a:pt x="906" y="57"/>
                    <a:pt x="846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11970766" y="3166977"/>
              <a:ext cx="94914" cy="27164"/>
            </a:xfrm>
            <a:custGeom>
              <a:avLst/>
              <a:gdLst/>
              <a:ahLst/>
              <a:cxnLst/>
              <a:rect l="l" t="t" r="r" b="b"/>
              <a:pathLst>
                <a:path w="1775" h="508" extrusionOk="0">
                  <a:moveTo>
                    <a:pt x="181" y="0"/>
                  </a:moveTo>
                  <a:cubicBezTo>
                    <a:pt x="122" y="0"/>
                    <a:pt x="64" y="34"/>
                    <a:pt x="36" y="91"/>
                  </a:cubicBezTo>
                  <a:cubicBezTo>
                    <a:pt x="0" y="162"/>
                    <a:pt x="36" y="257"/>
                    <a:pt x="119" y="281"/>
                  </a:cubicBezTo>
                  <a:cubicBezTo>
                    <a:pt x="476" y="436"/>
                    <a:pt x="857" y="508"/>
                    <a:pt x="1238" y="508"/>
                  </a:cubicBezTo>
                  <a:cubicBezTo>
                    <a:pt x="1369" y="508"/>
                    <a:pt x="1500" y="496"/>
                    <a:pt x="1631" y="484"/>
                  </a:cubicBezTo>
                  <a:cubicBezTo>
                    <a:pt x="1715" y="472"/>
                    <a:pt x="1774" y="388"/>
                    <a:pt x="1762" y="305"/>
                  </a:cubicBezTo>
                  <a:cubicBezTo>
                    <a:pt x="1751" y="240"/>
                    <a:pt x="1691" y="185"/>
                    <a:pt x="1617" y="185"/>
                  </a:cubicBezTo>
                  <a:cubicBezTo>
                    <a:pt x="1610" y="185"/>
                    <a:pt x="1603" y="185"/>
                    <a:pt x="1596" y="186"/>
                  </a:cubicBezTo>
                  <a:cubicBezTo>
                    <a:pt x="1479" y="201"/>
                    <a:pt x="1363" y="208"/>
                    <a:pt x="1248" y="208"/>
                  </a:cubicBezTo>
                  <a:cubicBezTo>
                    <a:pt x="901" y="208"/>
                    <a:pt x="557" y="141"/>
                    <a:pt x="226" y="7"/>
                  </a:cubicBezTo>
                  <a:cubicBezTo>
                    <a:pt x="211" y="2"/>
                    <a:pt x="196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11943388" y="3221358"/>
              <a:ext cx="97427" cy="19892"/>
            </a:xfrm>
            <a:custGeom>
              <a:avLst/>
              <a:gdLst/>
              <a:ahLst/>
              <a:cxnLst/>
              <a:rect l="l" t="t" r="r" b="b"/>
              <a:pathLst>
                <a:path w="1822" h="372" extrusionOk="0">
                  <a:moveTo>
                    <a:pt x="158" y="1"/>
                  </a:moveTo>
                  <a:cubicBezTo>
                    <a:pt x="84" y="1"/>
                    <a:pt x="23" y="57"/>
                    <a:pt x="12" y="133"/>
                  </a:cubicBezTo>
                  <a:cubicBezTo>
                    <a:pt x="0" y="217"/>
                    <a:pt x="48" y="288"/>
                    <a:pt x="131" y="300"/>
                  </a:cubicBezTo>
                  <a:cubicBezTo>
                    <a:pt x="417" y="348"/>
                    <a:pt x="715" y="372"/>
                    <a:pt x="1000" y="372"/>
                  </a:cubicBezTo>
                  <a:cubicBezTo>
                    <a:pt x="1227" y="372"/>
                    <a:pt x="1453" y="360"/>
                    <a:pt x="1679" y="324"/>
                  </a:cubicBezTo>
                  <a:cubicBezTo>
                    <a:pt x="1762" y="324"/>
                    <a:pt x="1822" y="241"/>
                    <a:pt x="1810" y="157"/>
                  </a:cubicBezTo>
                  <a:cubicBezTo>
                    <a:pt x="1799" y="92"/>
                    <a:pt x="1738" y="37"/>
                    <a:pt x="1665" y="37"/>
                  </a:cubicBezTo>
                  <a:cubicBezTo>
                    <a:pt x="1658" y="37"/>
                    <a:pt x="1650" y="37"/>
                    <a:pt x="1643" y="38"/>
                  </a:cubicBezTo>
                  <a:cubicBezTo>
                    <a:pt x="1440" y="63"/>
                    <a:pt x="1236" y="75"/>
                    <a:pt x="1033" y="75"/>
                  </a:cubicBezTo>
                  <a:cubicBezTo>
                    <a:pt x="748" y="75"/>
                    <a:pt x="464" y="51"/>
                    <a:pt x="179" y="2"/>
                  </a:cubicBez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11852325" y="3268949"/>
              <a:ext cx="165604" cy="24490"/>
            </a:xfrm>
            <a:custGeom>
              <a:avLst/>
              <a:gdLst/>
              <a:ahLst/>
              <a:cxnLst/>
              <a:rect l="l" t="t" r="r" b="b"/>
              <a:pathLst>
                <a:path w="3097" h="458" extrusionOk="0">
                  <a:moveTo>
                    <a:pt x="2931" y="0"/>
                  </a:moveTo>
                  <a:cubicBezTo>
                    <a:pt x="2919" y="0"/>
                    <a:pt x="2906" y="2"/>
                    <a:pt x="2894" y="5"/>
                  </a:cubicBezTo>
                  <a:cubicBezTo>
                    <a:pt x="2390" y="106"/>
                    <a:pt x="1878" y="158"/>
                    <a:pt x="1365" y="158"/>
                  </a:cubicBezTo>
                  <a:cubicBezTo>
                    <a:pt x="969" y="158"/>
                    <a:pt x="573" y="127"/>
                    <a:pt x="179" y="65"/>
                  </a:cubicBezTo>
                  <a:cubicBezTo>
                    <a:pt x="96" y="65"/>
                    <a:pt x="24" y="113"/>
                    <a:pt x="12" y="196"/>
                  </a:cubicBezTo>
                  <a:cubicBezTo>
                    <a:pt x="1" y="279"/>
                    <a:pt x="60" y="351"/>
                    <a:pt x="132" y="363"/>
                  </a:cubicBezTo>
                  <a:cubicBezTo>
                    <a:pt x="548" y="422"/>
                    <a:pt x="953" y="458"/>
                    <a:pt x="1358" y="458"/>
                  </a:cubicBezTo>
                  <a:cubicBezTo>
                    <a:pt x="1894" y="458"/>
                    <a:pt x="2429" y="398"/>
                    <a:pt x="2953" y="291"/>
                  </a:cubicBezTo>
                  <a:cubicBezTo>
                    <a:pt x="3037" y="279"/>
                    <a:pt x="3096" y="196"/>
                    <a:pt x="3072" y="125"/>
                  </a:cubicBezTo>
                  <a:cubicBezTo>
                    <a:pt x="3062" y="54"/>
                    <a:pt x="3001" y="0"/>
                    <a:pt x="2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11739658" y="3415570"/>
              <a:ext cx="166834" cy="22405"/>
            </a:xfrm>
            <a:custGeom>
              <a:avLst/>
              <a:gdLst/>
              <a:ahLst/>
              <a:cxnLst/>
              <a:rect l="l" t="t" r="r" b="b"/>
              <a:pathLst>
                <a:path w="3120" h="419" extrusionOk="0">
                  <a:moveTo>
                    <a:pt x="160" y="0"/>
                  </a:moveTo>
                  <a:cubicBezTo>
                    <a:pt x="94" y="0"/>
                    <a:pt x="23" y="57"/>
                    <a:pt x="12" y="133"/>
                  </a:cubicBezTo>
                  <a:cubicBezTo>
                    <a:pt x="0" y="204"/>
                    <a:pt x="60" y="288"/>
                    <a:pt x="143" y="300"/>
                  </a:cubicBezTo>
                  <a:cubicBezTo>
                    <a:pt x="679" y="371"/>
                    <a:pt x="1215" y="419"/>
                    <a:pt x="1750" y="419"/>
                  </a:cubicBezTo>
                  <a:cubicBezTo>
                    <a:pt x="2167" y="419"/>
                    <a:pt x="2572" y="395"/>
                    <a:pt x="2977" y="347"/>
                  </a:cubicBezTo>
                  <a:cubicBezTo>
                    <a:pt x="3060" y="335"/>
                    <a:pt x="3120" y="264"/>
                    <a:pt x="3108" y="180"/>
                  </a:cubicBezTo>
                  <a:cubicBezTo>
                    <a:pt x="3108" y="104"/>
                    <a:pt x="3038" y="48"/>
                    <a:pt x="2972" y="48"/>
                  </a:cubicBezTo>
                  <a:cubicBezTo>
                    <a:pt x="2965" y="48"/>
                    <a:pt x="2959" y="48"/>
                    <a:pt x="2953" y="49"/>
                  </a:cubicBezTo>
                  <a:cubicBezTo>
                    <a:pt x="2558" y="95"/>
                    <a:pt x="2163" y="117"/>
                    <a:pt x="1768" y="117"/>
                  </a:cubicBezTo>
                  <a:cubicBezTo>
                    <a:pt x="1236" y="117"/>
                    <a:pt x="705" y="77"/>
                    <a:pt x="179" y="2"/>
                  </a:cubicBezTo>
                  <a:cubicBezTo>
                    <a:pt x="173" y="1"/>
                    <a:pt x="16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11743455" y="3462038"/>
              <a:ext cx="104485" cy="23047"/>
            </a:xfrm>
            <a:custGeom>
              <a:avLst/>
              <a:gdLst/>
              <a:ahLst/>
              <a:cxnLst/>
              <a:rect l="l" t="t" r="r" b="b"/>
              <a:pathLst>
                <a:path w="1954" h="431" extrusionOk="0">
                  <a:moveTo>
                    <a:pt x="177" y="0"/>
                  </a:moveTo>
                  <a:cubicBezTo>
                    <a:pt x="103" y="0"/>
                    <a:pt x="34" y="45"/>
                    <a:pt x="13" y="109"/>
                  </a:cubicBezTo>
                  <a:cubicBezTo>
                    <a:pt x="1" y="193"/>
                    <a:pt x="48" y="276"/>
                    <a:pt x="120" y="300"/>
                  </a:cubicBezTo>
                  <a:cubicBezTo>
                    <a:pt x="465" y="383"/>
                    <a:pt x="822" y="431"/>
                    <a:pt x="1179" y="431"/>
                  </a:cubicBezTo>
                  <a:cubicBezTo>
                    <a:pt x="1394" y="431"/>
                    <a:pt x="1608" y="419"/>
                    <a:pt x="1822" y="383"/>
                  </a:cubicBezTo>
                  <a:cubicBezTo>
                    <a:pt x="1906" y="371"/>
                    <a:pt x="1953" y="288"/>
                    <a:pt x="1941" y="216"/>
                  </a:cubicBezTo>
                  <a:cubicBezTo>
                    <a:pt x="1930" y="140"/>
                    <a:pt x="1870" y="84"/>
                    <a:pt x="1796" y="84"/>
                  </a:cubicBezTo>
                  <a:cubicBezTo>
                    <a:pt x="1789" y="84"/>
                    <a:pt x="1782" y="84"/>
                    <a:pt x="1775" y="85"/>
                  </a:cubicBezTo>
                  <a:cubicBezTo>
                    <a:pt x="1575" y="117"/>
                    <a:pt x="1372" y="133"/>
                    <a:pt x="1170" y="133"/>
                  </a:cubicBezTo>
                  <a:cubicBezTo>
                    <a:pt x="841" y="133"/>
                    <a:pt x="513" y="90"/>
                    <a:pt x="203" y="2"/>
                  </a:cubicBez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11718002" y="3505083"/>
              <a:ext cx="85342" cy="22031"/>
            </a:xfrm>
            <a:custGeom>
              <a:avLst/>
              <a:gdLst/>
              <a:ahLst/>
              <a:cxnLst/>
              <a:rect l="l" t="t" r="r" b="b"/>
              <a:pathLst>
                <a:path w="1596" h="412" extrusionOk="0">
                  <a:moveTo>
                    <a:pt x="165" y="1"/>
                  </a:moveTo>
                  <a:cubicBezTo>
                    <a:pt x="104" y="1"/>
                    <a:pt x="44" y="45"/>
                    <a:pt x="24" y="114"/>
                  </a:cubicBezTo>
                  <a:cubicBezTo>
                    <a:pt x="0" y="185"/>
                    <a:pt x="48" y="269"/>
                    <a:pt x="131" y="292"/>
                  </a:cubicBezTo>
                  <a:cubicBezTo>
                    <a:pt x="393" y="376"/>
                    <a:pt x="667" y="411"/>
                    <a:pt x="941" y="411"/>
                  </a:cubicBezTo>
                  <a:cubicBezTo>
                    <a:pt x="1120" y="411"/>
                    <a:pt x="1286" y="388"/>
                    <a:pt x="1465" y="364"/>
                  </a:cubicBezTo>
                  <a:cubicBezTo>
                    <a:pt x="1536" y="352"/>
                    <a:pt x="1596" y="269"/>
                    <a:pt x="1584" y="185"/>
                  </a:cubicBezTo>
                  <a:cubicBezTo>
                    <a:pt x="1562" y="120"/>
                    <a:pt x="1501" y="65"/>
                    <a:pt x="1427" y="65"/>
                  </a:cubicBezTo>
                  <a:cubicBezTo>
                    <a:pt x="1420" y="65"/>
                    <a:pt x="1412" y="65"/>
                    <a:pt x="1405" y="66"/>
                  </a:cubicBezTo>
                  <a:cubicBezTo>
                    <a:pt x="1254" y="94"/>
                    <a:pt x="1100" y="107"/>
                    <a:pt x="945" y="107"/>
                  </a:cubicBezTo>
                  <a:cubicBezTo>
                    <a:pt x="696" y="107"/>
                    <a:pt x="445" y="73"/>
                    <a:pt x="203" y="7"/>
                  </a:cubicBezTo>
                  <a:cubicBezTo>
                    <a:pt x="190" y="2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11676614" y="3542247"/>
              <a:ext cx="80262" cy="28768"/>
            </a:xfrm>
            <a:custGeom>
              <a:avLst/>
              <a:gdLst/>
              <a:ahLst/>
              <a:cxnLst/>
              <a:rect l="l" t="t" r="r" b="b"/>
              <a:pathLst>
                <a:path w="1501" h="538" extrusionOk="0">
                  <a:moveTo>
                    <a:pt x="178" y="0"/>
                  </a:moveTo>
                  <a:cubicBezTo>
                    <a:pt x="120" y="0"/>
                    <a:pt x="62" y="33"/>
                    <a:pt x="36" y="86"/>
                  </a:cubicBezTo>
                  <a:cubicBezTo>
                    <a:pt x="0" y="169"/>
                    <a:pt x="36" y="252"/>
                    <a:pt x="108" y="288"/>
                  </a:cubicBezTo>
                  <a:cubicBezTo>
                    <a:pt x="465" y="455"/>
                    <a:pt x="858" y="538"/>
                    <a:pt x="1251" y="538"/>
                  </a:cubicBezTo>
                  <a:lnTo>
                    <a:pt x="1346" y="538"/>
                  </a:lnTo>
                  <a:cubicBezTo>
                    <a:pt x="1429" y="538"/>
                    <a:pt x="1501" y="467"/>
                    <a:pt x="1489" y="383"/>
                  </a:cubicBezTo>
                  <a:cubicBezTo>
                    <a:pt x="1489" y="300"/>
                    <a:pt x="1417" y="240"/>
                    <a:pt x="1334" y="240"/>
                  </a:cubicBezTo>
                  <a:cubicBezTo>
                    <a:pt x="1308" y="241"/>
                    <a:pt x="1281" y="242"/>
                    <a:pt x="1255" y="242"/>
                  </a:cubicBezTo>
                  <a:cubicBezTo>
                    <a:pt x="911" y="242"/>
                    <a:pt x="559" y="169"/>
                    <a:pt x="239" y="14"/>
                  </a:cubicBezTo>
                  <a:cubicBezTo>
                    <a:pt x="219" y="5"/>
                    <a:pt x="199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11641590" y="3578929"/>
              <a:ext cx="65611" cy="26469"/>
            </a:xfrm>
            <a:custGeom>
              <a:avLst/>
              <a:gdLst/>
              <a:ahLst/>
              <a:cxnLst/>
              <a:rect l="l" t="t" r="r" b="b"/>
              <a:pathLst>
                <a:path w="1227" h="495" extrusionOk="0">
                  <a:moveTo>
                    <a:pt x="153" y="1"/>
                  </a:moveTo>
                  <a:cubicBezTo>
                    <a:pt x="92" y="1"/>
                    <a:pt x="32" y="45"/>
                    <a:pt x="13" y="114"/>
                  </a:cubicBezTo>
                  <a:cubicBezTo>
                    <a:pt x="1" y="197"/>
                    <a:pt x="48" y="281"/>
                    <a:pt x="132" y="293"/>
                  </a:cubicBezTo>
                  <a:lnTo>
                    <a:pt x="1025" y="495"/>
                  </a:lnTo>
                  <a:lnTo>
                    <a:pt x="1060" y="495"/>
                  </a:lnTo>
                  <a:cubicBezTo>
                    <a:pt x="1132" y="495"/>
                    <a:pt x="1191" y="459"/>
                    <a:pt x="1203" y="388"/>
                  </a:cubicBezTo>
                  <a:cubicBezTo>
                    <a:pt x="1227" y="304"/>
                    <a:pt x="1179" y="221"/>
                    <a:pt x="1096" y="209"/>
                  </a:cubicBezTo>
                  <a:lnTo>
                    <a:pt x="191" y="7"/>
                  </a:lnTo>
                  <a:cubicBezTo>
                    <a:pt x="179" y="3"/>
                    <a:pt x="166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11591326" y="3605130"/>
              <a:ext cx="68766" cy="30212"/>
            </a:xfrm>
            <a:custGeom>
              <a:avLst/>
              <a:gdLst/>
              <a:ahLst/>
              <a:cxnLst/>
              <a:rect l="l" t="t" r="r" b="b"/>
              <a:pathLst>
                <a:path w="1286" h="565" extrusionOk="0">
                  <a:moveTo>
                    <a:pt x="164" y="1"/>
                  </a:moveTo>
                  <a:cubicBezTo>
                    <a:pt x="109" y="1"/>
                    <a:pt x="61" y="30"/>
                    <a:pt x="36" y="88"/>
                  </a:cubicBezTo>
                  <a:cubicBezTo>
                    <a:pt x="0" y="160"/>
                    <a:pt x="24" y="243"/>
                    <a:pt x="107" y="279"/>
                  </a:cubicBezTo>
                  <a:cubicBezTo>
                    <a:pt x="429" y="434"/>
                    <a:pt x="762" y="529"/>
                    <a:pt x="1119" y="565"/>
                  </a:cubicBezTo>
                  <a:lnTo>
                    <a:pt x="1131" y="565"/>
                  </a:lnTo>
                  <a:cubicBezTo>
                    <a:pt x="1214" y="565"/>
                    <a:pt x="1274" y="505"/>
                    <a:pt x="1286" y="434"/>
                  </a:cubicBezTo>
                  <a:cubicBezTo>
                    <a:pt x="1286" y="350"/>
                    <a:pt x="1226" y="279"/>
                    <a:pt x="1143" y="267"/>
                  </a:cubicBezTo>
                  <a:cubicBezTo>
                    <a:pt x="833" y="243"/>
                    <a:pt x="512" y="160"/>
                    <a:pt x="238" y="17"/>
                  </a:cubicBezTo>
                  <a:cubicBezTo>
                    <a:pt x="213" y="6"/>
                    <a:pt x="18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11525073" y="3619301"/>
              <a:ext cx="103202" cy="48500"/>
            </a:xfrm>
            <a:custGeom>
              <a:avLst/>
              <a:gdLst/>
              <a:ahLst/>
              <a:cxnLst/>
              <a:rect l="l" t="t" r="r" b="b"/>
              <a:pathLst>
                <a:path w="1930" h="907" extrusionOk="0">
                  <a:moveTo>
                    <a:pt x="170" y="1"/>
                  </a:moveTo>
                  <a:cubicBezTo>
                    <a:pt x="119" y="1"/>
                    <a:pt x="71" y="27"/>
                    <a:pt x="48" y="73"/>
                  </a:cubicBezTo>
                  <a:cubicBezTo>
                    <a:pt x="1" y="145"/>
                    <a:pt x="25" y="240"/>
                    <a:pt x="96" y="276"/>
                  </a:cubicBezTo>
                  <a:cubicBezTo>
                    <a:pt x="596" y="597"/>
                    <a:pt x="1168" y="811"/>
                    <a:pt x="1751" y="907"/>
                  </a:cubicBezTo>
                  <a:lnTo>
                    <a:pt x="1775" y="907"/>
                  </a:lnTo>
                  <a:cubicBezTo>
                    <a:pt x="1846" y="907"/>
                    <a:pt x="1906" y="847"/>
                    <a:pt x="1918" y="776"/>
                  </a:cubicBezTo>
                  <a:cubicBezTo>
                    <a:pt x="1930" y="692"/>
                    <a:pt x="1882" y="621"/>
                    <a:pt x="1799" y="609"/>
                  </a:cubicBezTo>
                  <a:cubicBezTo>
                    <a:pt x="1251" y="526"/>
                    <a:pt x="715" y="323"/>
                    <a:pt x="251" y="26"/>
                  </a:cubicBezTo>
                  <a:cubicBezTo>
                    <a:pt x="225" y="9"/>
                    <a:pt x="19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1466521" y="3633524"/>
              <a:ext cx="103202" cy="66145"/>
            </a:xfrm>
            <a:custGeom>
              <a:avLst/>
              <a:gdLst/>
              <a:ahLst/>
              <a:cxnLst/>
              <a:rect l="l" t="t" r="r" b="b"/>
              <a:pathLst>
                <a:path w="1930" h="1237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512" y="736"/>
                    <a:pt x="1096" y="1069"/>
                    <a:pt x="1727" y="1236"/>
                  </a:cubicBezTo>
                  <a:lnTo>
                    <a:pt x="1763" y="1236"/>
                  </a:lnTo>
                  <a:cubicBezTo>
                    <a:pt x="1834" y="1236"/>
                    <a:pt x="1893" y="1188"/>
                    <a:pt x="1905" y="1129"/>
                  </a:cubicBezTo>
                  <a:cubicBezTo>
                    <a:pt x="1929" y="1046"/>
                    <a:pt x="1882" y="962"/>
                    <a:pt x="1798" y="950"/>
                  </a:cubicBezTo>
                  <a:cubicBezTo>
                    <a:pt x="1215" y="796"/>
                    <a:pt x="691" y="486"/>
                    <a:pt x="274" y="45"/>
                  </a:cubicBez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1409198" y="3642882"/>
              <a:ext cx="101919" cy="79674"/>
            </a:xfrm>
            <a:custGeom>
              <a:avLst/>
              <a:gdLst/>
              <a:ahLst/>
              <a:cxnLst/>
              <a:rect l="l" t="t" r="r" b="b"/>
              <a:pathLst>
                <a:path w="1906" h="1490" extrusionOk="0">
                  <a:moveTo>
                    <a:pt x="165" y="0"/>
                  </a:moveTo>
                  <a:cubicBezTo>
                    <a:pt x="138" y="0"/>
                    <a:pt x="109" y="8"/>
                    <a:pt x="84" y="25"/>
                  </a:cubicBezTo>
                  <a:cubicBezTo>
                    <a:pt x="13" y="73"/>
                    <a:pt x="1" y="156"/>
                    <a:pt x="37" y="228"/>
                  </a:cubicBezTo>
                  <a:cubicBezTo>
                    <a:pt x="418" y="823"/>
                    <a:pt x="1025" y="1287"/>
                    <a:pt x="1692" y="1490"/>
                  </a:cubicBezTo>
                  <a:lnTo>
                    <a:pt x="1739" y="1490"/>
                  </a:lnTo>
                  <a:cubicBezTo>
                    <a:pt x="1799" y="1490"/>
                    <a:pt x="1858" y="1454"/>
                    <a:pt x="1882" y="1394"/>
                  </a:cubicBezTo>
                  <a:cubicBezTo>
                    <a:pt x="1906" y="1311"/>
                    <a:pt x="1858" y="1228"/>
                    <a:pt x="1787" y="1204"/>
                  </a:cubicBezTo>
                  <a:cubicBezTo>
                    <a:pt x="1180" y="1013"/>
                    <a:pt x="632" y="609"/>
                    <a:pt x="287" y="73"/>
                  </a:cubicBezTo>
                  <a:cubicBezTo>
                    <a:pt x="264" y="27"/>
                    <a:pt x="21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1350004" y="3655341"/>
              <a:ext cx="122292" cy="95876"/>
            </a:xfrm>
            <a:custGeom>
              <a:avLst/>
              <a:gdLst/>
              <a:ahLst/>
              <a:cxnLst/>
              <a:rect l="l" t="t" r="r" b="b"/>
              <a:pathLst>
                <a:path w="2287" h="1793" extrusionOk="0">
                  <a:moveTo>
                    <a:pt x="171" y="1"/>
                  </a:moveTo>
                  <a:cubicBezTo>
                    <a:pt x="140" y="1"/>
                    <a:pt x="109" y="10"/>
                    <a:pt x="84" y="30"/>
                  </a:cubicBezTo>
                  <a:cubicBezTo>
                    <a:pt x="12" y="78"/>
                    <a:pt x="1" y="173"/>
                    <a:pt x="60" y="245"/>
                  </a:cubicBezTo>
                  <a:cubicBezTo>
                    <a:pt x="596" y="899"/>
                    <a:pt x="1286" y="1435"/>
                    <a:pt x="2048" y="1781"/>
                  </a:cubicBezTo>
                  <a:cubicBezTo>
                    <a:pt x="2072" y="1781"/>
                    <a:pt x="2096" y="1792"/>
                    <a:pt x="2120" y="1792"/>
                  </a:cubicBezTo>
                  <a:cubicBezTo>
                    <a:pt x="2167" y="1792"/>
                    <a:pt x="2227" y="1757"/>
                    <a:pt x="2251" y="1697"/>
                  </a:cubicBezTo>
                  <a:cubicBezTo>
                    <a:pt x="2287" y="1626"/>
                    <a:pt x="2251" y="1542"/>
                    <a:pt x="2179" y="1507"/>
                  </a:cubicBezTo>
                  <a:cubicBezTo>
                    <a:pt x="1441" y="1173"/>
                    <a:pt x="798" y="673"/>
                    <a:pt x="286" y="54"/>
                  </a:cubicBezTo>
                  <a:cubicBezTo>
                    <a:pt x="259" y="19"/>
                    <a:pt x="215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11302895" y="3657533"/>
              <a:ext cx="99352" cy="107694"/>
            </a:xfrm>
            <a:custGeom>
              <a:avLst/>
              <a:gdLst/>
              <a:ahLst/>
              <a:cxnLst/>
              <a:rect l="l" t="t" r="r" b="b"/>
              <a:pathLst>
                <a:path w="1858" h="2014" extrusionOk="0">
                  <a:moveTo>
                    <a:pt x="174" y="0"/>
                  </a:moveTo>
                  <a:cubicBezTo>
                    <a:pt x="148" y="0"/>
                    <a:pt x="121" y="8"/>
                    <a:pt x="96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465" y="894"/>
                    <a:pt x="989" y="1490"/>
                    <a:pt x="1596" y="1978"/>
                  </a:cubicBezTo>
                  <a:cubicBezTo>
                    <a:pt x="1632" y="2001"/>
                    <a:pt x="1667" y="2013"/>
                    <a:pt x="1691" y="2013"/>
                  </a:cubicBezTo>
                  <a:cubicBezTo>
                    <a:pt x="1739" y="2013"/>
                    <a:pt x="1786" y="2001"/>
                    <a:pt x="1810" y="1966"/>
                  </a:cubicBezTo>
                  <a:cubicBezTo>
                    <a:pt x="1858" y="1894"/>
                    <a:pt x="1846" y="1799"/>
                    <a:pt x="1786" y="1751"/>
                  </a:cubicBezTo>
                  <a:cubicBezTo>
                    <a:pt x="1203" y="1275"/>
                    <a:pt x="703" y="716"/>
                    <a:pt x="298" y="73"/>
                  </a:cubicBezTo>
                  <a:cubicBezTo>
                    <a:pt x="267" y="27"/>
                    <a:pt x="22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11257069" y="3678548"/>
              <a:ext cx="92989" cy="110207"/>
            </a:xfrm>
            <a:custGeom>
              <a:avLst/>
              <a:gdLst/>
              <a:ahLst/>
              <a:cxnLst/>
              <a:rect l="l" t="t" r="r" b="b"/>
              <a:pathLst>
                <a:path w="1739" h="2061" extrusionOk="0">
                  <a:moveTo>
                    <a:pt x="174" y="0"/>
                  </a:moveTo>
                  <a:cubicBezTo>
                    <a:pt x="148" y="0"/>
                    <a:pt x="121" y="8"/>
                    <a:pt x="95" y="25"/>
                  </a:cubicBezTo>
                  <a:cubicBezTo>
                    <a:pt x="24" y="61"/>
                    <a:pt x="0" y="156"/>
                    <a:pt x="36" y="227"/>
                  </a:cubicBezTo>
                  <a:cubicBezTo>
                    <a:pt x="441" y="882"/>
                    <a:pt x="917" y="1489"/>
                    <a:pt x="1477" y="2025"/>
                  </a:cubicBezTo>
                  <a:cubicBezTo>
                    <a:pt x="1500" y="2049"/>
                    <a:pt x="1548" y="2061"/>
                    <a:pt x="1584" y="2061"/>
                  </a:cubicBezTo>
                  <a:cubicBezTo>
                    <a:pt x="1619" y="2061"/>
                    <a:pt x="1655" y="2049"/>
                    <a:pt x="1691" y="2013"/>
                  </a:cubicBezTo>
                  <a:cubicBezTo>
                    <a:pt x="1739" y="1954"/>
                    <a:pt x="1739" y="1859"/>
                    <a:pt x="1679" y="1811"/>
                  </a:cubicBezTo>
                  <a:cubicBezTo>
                    <a:pt x="1143" y="1299"/>
                    <a:pt x="679" y="716"/>
                    <a:pt x="298" y="73"/>
                  </a:cubicBezTo>
                  <a:cubicBezTo>
                    <a:pt x="267" y="26"/>
                    <a:pt x="221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11237338" y="3714107"/>
              <a:ext cx="64969" cy="86786"/>
            </a:xfrm>
            <a:custGeom>
              <a:avLst/>
              <a:gdLst/>
              <a:ahLst/>
              <a:cxnLst/>
              <a:rect l="l" t="t" r="r" b="b"/>
              <a:pathLst>
                <a:path w="1215" h="1623" extrusionOk="0">
                  <a:moveTo>
                    <a:pt x="168" y="1"/>
                  </a:moveTo>
                  <a:cubicBezTo>
                    <a:pt x="147" y="1"/>
                    <a:pt x="126" y="5"/>
                    <a:pt x="107" y="15"/>
                  </a:cubicBezTo>
                  <a:cubicBezTo>
                    <a:pt x="24" y="51"/>
                    <a:pt x="0" y="146"/>
                    <a:pt x="36" y="217"/>
                  </a:cubicBezTo>
                  <a:cubicBezTo>
                    <a:pt x="262" y="717"/>
                    <a:pt x="572" y="1170"/>
                    <a:pt x="941" y="1575"/>
                  </a:cubicBezTo>
                  <a:cubicBezTo>
                    <a:pt x="976" y="1610"/>
                    <a:pt x="1012" y="1622"/>
                    <a:pt x="1048" y="1622"/>
                  </a:cubicBezTo>
                  <a:cubicBezTo>
                    <a:pt x="1084" y="1622"/>
                    <a:pt x="1119" y="1610"/>
                    <a:pt x="1155" y="1586"/>
                  </a:cubicBezTo>
                  <a:cubicBezTo>
                    <a:pt x="1215" y="1527"/>
                    <a:pt x="1215" y="1444"/>
                    <a:pt x="1167" y="1372"/>
                  </a:cubicBezTo>
                  <a:cubicBezTo>
                    <a:pt x="810" y="991"/>
                    <a:pt x="524" y="562"/>
                    <a:pt x="298" y="86"/>
                  </a:cubicBezTo>
                  <a:cubicBezTo>
                    <a:pt x="280" y="34"/>
                    <a:pt x="22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1188303" y="3728171"/>
              <a:ext cx="53526" cy="71439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165" y="1"/>
                  </a:moveTo>
                  <a:cubicBezTo>
                    <a:pt x="137" y="1"/>
                    <a:pt x="109" y="9"/>
                    <a:pt x="84" y="26"/>
                  </a:cubicBezTo>
                  <a:cubicBezTo>
                    <a:pt x="12" y="73"/>
                    <a:pt x="0" y="157"/>
                    <a:pt x="36" y="228"/>
                  </a:cubicBezTo>
                  <a:lnTo>
                    <a:pt x="703" y="1264"/>
                  </a:lnTo>
                  <a:cubicBezTo>
                    <a:pt x="739" y="1312"/>
                    <a:pt x="786" y="1335"/>
                    <a:pt x="834" y="1335"/>
                  </a:cubicBezTo>
                  <a:cubicBezTo>
                    <a:pt x="858" y="1335"/>
                    <a:pt x="893" y="1323"/>
                    <a:pt x="917" y="1312"/>
                  </a:cubicBezTo>
                  <a:cubicBezTo>
                    <a:pt x="989" y="1264"/>
                    <a:pt x="1000" y="1169"/>
                    <a:pt x="953" y="1097"/>
                  </a:cubicBezTo>
                  <a:lnTo>
                    <a:pt x="286" y="73"/>
                  </a:lnTo>
                  <a:cubicBezTo>
                    <a:pt x="263" y="27"/>
                    <a:pt x="21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1145632" y="3701434"/>
              <a:ext cx="49088" cy="103897"/>
            </a:xfrm>
            <a:custGeom>
              <a:avLst/>
              <a:gdLst/>
              <a:ahLst/>
              <a:cxnLst/>
              <a:rect l="l" t="t" r="r" b="b"/>
              <a:pathLst>
                <a:path w="918" h="1943" extrusionOk="0">
                  <a:moveTo>
                    <a:pt x="165" y="0"/>
                  </a:moveTo>
                  <a:cubicBezTo>
                    <a:pt x="158" y="0"/>
                    <a:pt x="151" y="1"/>
                    <a:pt x="144" y="2"/>
                  </a:cubicBezTo>
                  <a:cubicBezTo>
                    <a:pt x="60" y="14"/>
                    <a:pt x="1" y="85"/>
                    <a:pt x="13" y="168"/>
                  </a:cubicBezTo>
                  <a:cubicBezTo>
                    <a:pt x="72" y="776"/>
                    <a:pt x="286" y="1371"/>
                    <a:pt x="632" y="1871"/>
                  </a:cubicBezTo>
                  <a:cubicBezTo>
                    <a:pt x="655" y="1919"/>
                    <a:pt x="703" y="1942"/>
                    <a:pt x="751" y="1942"/>
                  </a:cubicBezTo>
                  <a:cubicBezTo>
                    <a:pt x="786" y="1942"/>
                    <a:pt x="810" y="1931"/>
                    <a:pt x="834" y="1919"/>
                  </a:cubicBezTo>
                  <a:cubicBezTo>
                    <a:pt x="906" y="1871"/>
                    <a:pt x="917" y="1776"/>
                    <a:pt x="870" y="1704"/>
                  </a:cubicBezTo>
                  <a:cubicBezTo>
                    <a:pt x="560" y="1240"/>
                    <a:pt x="370" y="692"/>
                    <a:pt x="310" y="133"/>
                  </a:cubicBezTo>
                  <a:cubicBezTo>
                    <a:pt x="299" y="57"/>
                    <a:pt x="23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11106811" y="3719241"/>
              <a:ext cx="39516" cy="87374"/>
            </a:xfrm>
            <a:custGeom>
              <a:avLst/>
              <a:gdLst/>
              <a:ahLst/>
              <a:cxnLst/>
              <a:rect l="l" t="t" r="r" b="b"/>
              <a:pathLst>
                <a:path w="739" h="1634" extrusionOk="0">
                  <a:moveTo>
                    <a:pt x="164" y="1"/>
                  </a:moveTo>
                  <a:cubicBezTo>
                    <a:pt x="157" y="1"/>
                    <a:pt x="150" y="1"/>
                    <a:pt x="143" y="2"/>
                  </a:cubicBezTo>
                  <a:cubicBezTo>
                    <a:pt x="60" y="14"/>
                    <a:pt x="0" y="85"/>
                    <a:pt x="12" y="169"/>
                  </a:cubicBezTo>
                  <a:cubicBezTo>
                    <a:pt x="72" y="657"/>
                    <a:pt x="215" y="1109"/>
                    <a:pt x="429" y="1550"/>
                  </a:cubicBezTo>
                  <a:cubicBezTo>
                    <a:pt x="453" y="1598"/>
                    <a:pt x="512" y="1633"/>
                    <a:pt x="560" y="1633"/>
                  </a:cubicBezTo>
                  <a:cubicBezTo>
                    <a:pt x="584" y="1633"/>
                    <a:pt x="608" y="1621"/>
                    <a:pt x="631" y="1609"/>
                  </a:cubicBezTo>
                  <a:cubicBezTo>
                    <a:pt x="703" y="1574"/>
                    <a:pt x="739" y="1490"/>
                    <a:pt x="691" y="1407"/>
                  </a:cubicBezTo>
                  <a:cubicBezTo>
                    <a:pt x="500" y="1014"/>
                    <a:pt x="369" y="586"/>
                    <a:pt x="310" y="133"/>
                  </a:cubicBezTo>
                  <a:cubicBezTo>
                    <a:pt x="299" y="57"/>
                    <a:pt x="23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11067990" y="3726353"/>
              <a:ext cx="33153" cy="71332"/>
            </a:xfrm>
            <a:custGeom>
              <a:avLst/>
              <a:gdLst/>
              <a:ahLst/>
              <a:cxnLst/>
              <a:rect l="l" t="t" r="r" b="b"/>
              <a:pathLst>
                <a:path w="620" h="1334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548"/>
                    <a:pt x="119" y="929"/>
                    <a:pt x="322" y="1262"/>
                  </a:cubicBezTo>
                  <a:cubicBezTo>
                    <a:pt x="345" y="1310"/>
                    <a:pt x="393" y="1334"/>
                    <a:pt x="453" y="1334"/>
                  </a:cubicBezTo>
                  <a:cubicBezTo>
                    <a:pt x="476" y="1334"/>
                    <a:pt x="500" y="1322"/>
                    <a:pt x="524" y="1310"/>
                  </a:cubicBezTo>
                  <a:cubicBezTo>
                    <a:pt x="595" y="1262"/>
                    <a:pt x="619" y="1179"/>
                    <a:pt x="572" y="1107"/>
                  </a:cubicBezTo>
                  <a:cubicBezTo>
                    <a:pt x="393" y="810"/>
                    <a:pt x="298" y="488"/>
                    <a:pt x="298" y="143"/>
                  </a:cubicBezTo>
                  <a:cubicBezTo>
                    <a:pt x="298" y="60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11026602" y="3719348"/>
              <a:ext cx="29945" cy="73257"/>
            </a:xfrm>
            <a:custGeom>
              <a:avLst/>
              <a:gdLst/>
              <a:ahLst/>
              <a:cxnLst/>
              <a:rect l="l" t="t" r="r" b="b"/>
              <a:pathLst>
                <a:path w="560" h="137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12" y="536"/>
                    <a:pt x="95" y="929"/>
                    <a:pt x="250" y="1274"/>
                  </a:cubicBezTo>
                  <a:cubicBezTo>
                    <a:pt x="274" y="1334"/>
                    <a:pt x="334" y="1369"/>
                    <a:pt x="393" y="1369"/>
                  </a:cubicBezTo>
                  <a:cubicBezTo>
                    <a:pt x="405" y="1369"/>
                    <a:pt x="429" y="1357"/>
                    <a:pt x="453" y="1357"/>
                  </a:cubicBezTo>
                  <a:cubicBezTo>
                    <a:pt x="524" y="1322"/>
                    <a:pt x="560" y="1226"/>
                    <a:pt x="524" y="1155"/>
                  </a:cubicBezTo>
                  <a:cubicBezTo>
                    <a:pt x="381" y="845"/>
                    <a:pt x="310" y="488"/>
                    <a:pt x="298" y="143"/>
                  </a:cubicBezTo>
                  <a:cubicBezTo>
                    <a:pt x="298" y="6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10975001" y="3714161"/>
              <a:ext cx="30640" cy="74594"/>
            </a:xfrm>
            <a:custGeom>
              <a:avLst/>
              <a:gdLst/>
              <a:ahLst/>
              <a:cxnLst/>
              <a:rect l="l" t="t" r="r" b="b"/>
              <a:pathLst>
                <a:path w="573" h="1395" extrusionOk="0">
                  <a:moveTo>
                    <a:pt x="157" y="0"/>
                  </a:moveTo>
                  <a:cubicBezTo>
                    <a:pt x="149" y="0"/>
                    <a:pt x="140" y="1"/>
                    <a:pt x="132" y="2"/>
                  </a:cubicBezTo>
                  <a:cubicBezTo>
                    <a:pt x="48" y="26"/>
                    <a:pt x="1" y="97"/>
                    <a:pt x="13" y="180"/>
                  </a:cubicBezTo>
                  <a:lnTo>
                    <a:pt x="263" y="1276"/>
                  </a:lnTo>
                  <a:cubicBezTo>
                    <a:pt x="275" y="1347"/>
                    <a:pt x="346" y="1395"/>
                    <a:pt x="406" y="1395"/>
                  </a:cubicBezTo>
                  <a:lnTo>
                    <a:pt x="441" y="1395"/>
                  </a:lnTo>
                  <a:cubicBezTo>
                    <a:pt x="525" y="1371"/>
                    <a:pt x="572" y="1300"/>
                    <a:pt x="560" y="1216"/>
                  </a:cubicBezTo>
                  <a:lnTo>
                    <a:pt x="310" y="121"/>
                  </a:lnTo>
                  <a:cubicBezTo>
                    <a:pt x="289" y="46"/>
                    <a:pt x="229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10932384" y="3697691"/>
              <a:ext cx="27378" cy="84059"/>
            </a:xfrm>
            <a:custGeom>
              <a:avLst/>
              <a:gdLst/>
              <a:ahLst/>
              <a:cxnLst/>
              <a:rect l="l" t="t" r="r" b="b"/>
              <a:pathLst>
                <a:path w="512" h="157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596"/>
                    <a:pt x="71" y="1036"/>
                    <a:pt x="214" y="1465"/>
                  </a:cubicBezTo>
                  <a:cubicBezTo>
                    <a:pt x="226" y="1524"/>
                    <a:pt x="286" y="1572"/>
                    <a:pt x="357" y="1572"/>
                  </a:cubicBezTo>
                  <a:cubicBezTo>
                    <a:pt x="369" y="1572"/>
                    <a:pt x="381" y="1560"/>
                    <a:pt x="393" y="1560"/>
                  </a:cubicBezTo>
                  <a:cubicBezTo>
                    <a:pt x="476" y="1536"/>
                    <a:pt x="512" y="1453"/>
                    <a:pt x="488" y="1370"/>
                  </a:cubicBezTo>
                  <a:cubicBezTo>
                    <a:pt x="357" y="977"/>
                    <a:pt x="298" y="560"/>
                    <a:pt x="298" y="155"/>
                  </a:cubicBezTo>
                  <a:cubicBezTo>
                    <a:pt x="298" y="72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10883991" y="3674752"/>
              <a:ext cx="27431" cy="89192"/>
            </a:xfrm>
            <a:custGeom>
              <a:avLst/>
              <a:gdLst/>
              <a:ahLst/>
              <a:cxnLst/>
              <a:rect l="l" t="t" r="r" b="b"/>
              <a:pathLst>
                <a:path w="513" h="1668" extrusionOk="0">
                  <a:moveTo>
                    <a:pt x="155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12" y="620"/>
                    <a:pt x="72" y="1096"/>
                    <a:pt x="214" y="1560"/>
                  </a:cubicBezTo>
                  <a:cubicBezTo>
                    <a:pt x="226" y="1620"/>
                    <a:pt x="286" y="1668"/>
                    <a:pt x="357" y="1668"/>
                  </a:cubicBezTo>
                  <a:cubicBezTo>
                    <a:pt x="369" y="1668"/>
                    <a:pt x="381" y="1668"/>
                    <a:pt x="393" y="1656"/>
                  </a:cubicBezTo>
                  <a:cubicBezTo>
                    <a:pt x="476" y="1632"/>
                    <a:pt x="512" y="1549"/>
                    <a:pt x="500" y="1477"/>
                  </a:cubicBezTo>
                  <a:cubicBezTo>
                    <a:pt x="369" y="1037"/>
                    <a:pt x="298" y="596"/>
                    <a:pt x="298" y="144"/>
                  </a:cubicBezTo>
                  <a:cubicBezTo>
                    <a:pt x="298" y="60"/>
                    <a:pt x="226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0843887" y="3670955"/>
              <a:ext cx="30586" cy="89192"/>
            </a:xfrm>
            <a:custGeom>
              <a:avLst/>
              <a:gdLst/>
              <a:ahLst/>
              <a:cxnLst/>
              <a:rect l="l" t="t" r="r" b="b"/>
              <a:pathLst>
                <a:path w="572" h="1668" extrusionOk="0">
                  <a:moveTo>
                    <a:pt x="167" y="0"/>
                  </a:moveTo>
                  <a:cubicBezTo>
                    <a:pt x="83" y="0"/>
                    <a:pt x="24" y="60"/>
                    <a:pt x="12" y="143"/>
                  </a:cubicBezTo>
                  <a:cubicBezTo>
                    <a:pt x="0" y="631"/>
                    <a:pt x="83" y="1119"/>
                    <a:pt x="274" y="1572"/>
                  </a:cubicBezTo>
                  <a:cubicBezTo>
                    <a:pt x="298" y="1631"/>
                    <a:pt x="345" y="1667"/>
                    <a:pt x="405" y="1667"/>
                  </a:cubicBezTo>
                  <a:cubicBezTo>
                    <a:pt x="429" y="1667"/>
                    <a:pt x="441" y="1667"/>
                    <a:pt x="464" y="1655"/>
                  </a:cubicBezTo>
                  <a:cubicBezTo>
                    <a:pt x="536" y="1620"/>
                    <a:pt x="572" y="1536"/>
                    <a:pt x="548" y="1465"/>
                  </a:cubicBezTo>
                  <a:cubicBezTo>
                    <a:pt x="381" y="1048"/>
                    <a:pt x="298" y="596"/>
                    <a:pt x="310" y="155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0804371" y="3646037"/>
              <a:ext cx="24918" cy="89246"/>
            </a:xfrm>
            <a:custGeom>
              <a:avLst/>
              <a:gdLst/>
              <a:ahLst/>
              <a:cxnLst/>
              <a:rect l="l" t="t" r="r" b="b"/>
              <a:pathLst>
                <a:path w="466" h="1669" extrusionOk="0">
                  <a:moveTo>
                    <a:pt x="161" y="1"/>
                  </a:moveTo>
                  <a:cubicBezTo>
                    <a:pt x="86" y="1"/>
                    <a:pt x="25" y="68"/>
                    <a:pt x="25" y="145"/>
                  </a:cubicBezTo>
                  <a:cubicBezTo>
                    <a:pt x="1" y="621"/>
                    <a:pt x="49" y="1097"/>
                    <a:pt x="168" y="1562"/>
                  </a:cubicBezTo>
                  <a:cubicBezTo>
                    <a:pt x="179" y="1621"/>
                    <a:pt x="239" y="1669"/>
                    <a:pt x="310" y="1669"/>
                  </a:cubicBezTo>
                  <a:lnTo>
                    <a:pt x="346" y="1669"/>
                  </a:lnTo>
                  <a:cubicBezTo>
                    <a:pt x="418" y="1645"/>
                    <a:pt x="465" y="1562"/>
                    <a:pt x="453" y="1478"/>
                  </a:cubicBezTo>
                  <a:cubicBezTo>
                    <a:pt x="334" y="1050"/>
                    <a:pt x="299" y="609"/>
                    <a:pt x="322" y="157"/>
                  </a:cubicBezTo>
                  <a:cubicBezTo>
                    <a:pt x="322" y="73"/>
                    <a:pt x="263" y="2"/>
                    <a:pt x="179" y="2"/>
                  </a:cubicBezTo>
                  <a:cubicBezTo>
                    <a:pt x="173" y="1"/>
                    <a:pt x="16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0691704" y="3574705"/>
              <a:ext cx="21710" cy="91224"/>
            </a:xfrm>
            <a:custGeom>
              <a:avLst/>
              <a:gdLst/>
              <a:ahLst/>
              <a:cxnLst/>
              <a:rect l="l" t="t" r="r" b="b"/>
              <a:pathLst>
                <a:path w="406" h="1706" extrusionOk="0">
                  <a:moveTo>
                    <a:pt x="213" y="1"/>
                  </a:moveTo>
                  <a:cubicBezTo>
                    <a:pt x="141" y="1"/>
                    <a:pt x="83" y="47"/>
                    <a:pt x="72" y="121"/>
                  </a:cubicBezTo>
                  <a:cubicBezTo>
                    <a:pt x="0" y="610"/>
                    <a:pt x="0" y="1098"/>
                    <a:pt x="96" y="1586"/>
                  </a:cubicBezTo>
                  <a:cubicBezTo>
                    <a:pt x="120" y="1645"/>
                    <a:pt x="179" y="1705"/>
                    <a:pt x="251" y="1705"/>
                  </a:cubicBezTo>
                  <a:cubicBezTo>
                    <a:pt x="262" y="1705"/>
                    <a:pt x="262" y="1705"/>
                    <a:pt x="274" y="1693"/>
                  </a:cubicBezTo>
                  <a:cubicBezTo>
                    <a:pt x="358" y="1681"/>
                    <a:pt x="405" y="1598"/>
                    <a:pt x="393" y="1526"/>
                  </a:cubicBezTo>
                  <a:cubicBezTo>
                    <a:pt x="310" y="1074"/>
                    <a:pt x="298" y="622"/>
                    <a:pt x="370" y="169"/>
                  </a:cubicBezTo>
                  <a:cubicBezTo>
                    <a:pt x="370" y="86"/>
                    <a:pt x="322" y="14"/>
                    <a:pt x="239" y="2"/>
                  </a:cubicBezTo>
                  <a:cubicBezTo>
                    <a:pt x="230" y="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10651600" y="3522943"/>
              <a:ext cx="23581" cy="116196"/>
            </a:xfrm>
            <a:custGeom>
              <a:avLst/>
              <a:gdLst/>
              <a:ahLst/>
              <a:cxnLst/>
              <a:rect l="l" t="t" r="r" b="b"/>
              <a:pathLst>
                <a:path w="441" h="2173" extrusionOk="0">
                  <a:moveTo>
                    <a:pt x="273" y="1"/>
                  </a:moveTo>
                  <a:cubicBezTo>
                    <a:pt x="206" y="1"/>
                    <a:pt x="152" y="54"/>
                    <a:pt x="131" y="125"/>
                  </a:cubicBezTo>
                  <a:cubicBezTo>
                    <a:pt x="12" y="756"/>
                    <a:pt x="0" y="1399"/>
                    <a:pt x="108" y="2042"/>
                  </a:cubicBezTo>
                  <a:cubicBezTo>
                    <a:pt x="119" y="2113"/>
                    <a:pt x="179" y="2173"/>
                    <a:pt x="250" y="2173"/>
                  </a:cubicBezTo>
                  <a:lnTo>
                    <a:pt x="274" y="2173"/>
                  </a:lnTo>
                  <a:cubicBezTo>
                    <a:pt x="358" y="2149"/>
                    <a:pt x="417" y="2078"/>
                    <a:pt x="405" y="1994"/>
                  </a:cubicBezTo>
                  <a:cubicBezTo>
                    <a:pt x="310" y="1387"/>
                    <a:pt x="310" y="780"/>
                    <a:pt x="429" y="173"/>
                  </a:cubicBezTo>
                  <a:cubicBezTo>
                    <a:pt x="441" y="101"/>
                    <a:pt x="393" y="18"/>
                    <a:pt x="310" y="6"/>
                  </a:cubicBezTo>
                  <a:cubicBezTo>
                    <a:pt x="297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10610854" y="3520590"/>
              <a:ext cx="24223" cy="82936"/>
            </a:xfrm>
            <a:custGeom>
              <a:avLst/>
              <a:gdLst/>
              <a:ahLst/>
              <a:cxnLst/>
              <a:rect l="l" t="t" r="r" b="b"/>
              <a:pathLst>
                <a:path w="453" h="1551" extrusionOk="0">
                  <a:moveTo>
                    <a:pt x="296" y="1"/>
                  </a:moveTo>
                  <a:cubicBezTo>
                    <a:pt x="222" y="1"/>
                    <a:pt x="154" y="47"/>
                    <a:pt x="143" y="121"/>
                  </a:cubicBezTo>
                  <a:cubicBezTo>
                    <a:pt x="48" y="538"/>
                    <a:pt x="0" y="967"/>
                    <a:pt x="12" y="1395"/>
                  </a:cubicBezTo>
                  <a:cubicBezTo>
                    <a:pt x="12" y="1479"/>
                    <a:pt x="84" y="1550"/>
                    <a:pt x="167" y="1550"/>
                  </a:cubicBezTo>
                  <a:cubicBezTo>
                    <a:pt x="250" y="1550"/>
                    <a:pt x="310" y="1479"/>
                    <a:pt x="310" y="1395"/>
                  </a:cubicBezTo>
                  <a:cubicBezTo>
                    <a:pt x="298" y="991"/>
                    <a:pt x="346" y="586"/>
                    <a:pt x="429" y="181"/>
                  </a:cubicBezTo>
                  <a:cubicBezTo>
                    <a:pt x="453" y="110"/>
                    <a:pt x="393" y="26"/>
                    <a:pt x="322" y="2"/>
                  </a:cubicBezTo>
                  <a:cubicBezTo>
                    <a:pt x="313" y="1"/>
                    <a:pt x="305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10579038" y="3483641"/>
              <a:ext cx="28661" cy="80423"/>
            </a:xfrm>
            <a:custGeom>
              <a:avLst/>
              <a:gdLst/>
              <a:ahLst/>
              <a:cxnLst/>
              <a:rect l="l" t="t" r="r" b="b"/>
              <a:pathLst>
                <a:path w="536" h="1504" extrusionOk="0">
                  <a:moveTo>
                    <a:pt x="364" y="1"/>
                  </a:moveTo>
                  <a:cubicBezTo>
                    <a:pt x="305" y="1"/>
                    <a:pt x="253" y="37"/>
                    <a:pt x="226" y="98"/>
                  </a:cubicBezTo>
                  <a:cubicBezTo>
                    <a:pt x="72" y="491"/>
                    <a:pt x="0" y="932"/>
                    <a:pt x="36" y="1360"/>
                  </a:cubicBezTo>
                  <a:cubicBezTo>
                    <a:pt x="48" y="1443"/>
                    <a:pt x="107" y="1503"/>
                    <a:pt x="191" y="1503"/>
                  </a:cubicBezTo>
                  <a:cubicBezTo>
                    <a:pt x="274" y="1491"/>
                    <a:pt x="333" y="1420"/>
                    <a:pt x="333" y="1348"/>
                  </a:cubicBezTo>
                  <a:cubicBezTo>
                    <a:pt x="298" y="955"/>
                    <a:pt x="369" y="562"/>
                    <a:pt x="512" y="205"/>
                  </a:cubicBezTo>
                  <a:cubicBezTo>
                    <a:pt x="536" y="122"/>
                    <a:pt x="500" y="39"/>
                    <a:pt x="429" y="15"/>
                  </a:cubicBezTo>
                  <a:cubicBezTo>
                    <a:pt x="407" y="5"/>
                    <a:pt x="38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10541446" y="3452948"/>
              <a:ext cx="32511" cy="62723"/>
            </a:xfrm>
            <a:custGeom>
              <a:avLst/>
              <a:gdLst/>
              <a:ahLst/>
              <a:cxnLst/>
              <a:rect l="l" t="t" r="r" b="b"/>
              <a:pathLst>
                <a:path w="608" h="1173" extrusionOk="0">
                  <a:moveTo>
                    <a:pt x="429" y="1"/>
                  </a:moveTo>
                  <a:cubicBezTo>
                    <a:pt x="384" y="1"/>
                    <a:pt x="339" y="22"/>
                    <a:pt x="310" y="65"/>
                  </a:cubicBezTo>
                  <a:cubicBezTo>
                    <a:pt x="120" y="339"/>
                    <a:pt x="13" y="684"/>
                    <a:pt x="1" y="1029"/>
                  </a:cubicBezTo>
                  <a:cubicBezTo>
                    <a:pt x="1" y="1101"/>
                    <a:pt x="72" y="1172"/>
                    <a:pt x="155" y="1172"/>
                  </a:cubicBezTo>
                  <a:cubicBezTo>
                    <a:pt x="239" y="1172"/>
                    <a:pt x="298" y="1113"/>
                    <a:pt x="298" y="1029"/>
                  </a:cubicBezTo>
                  <a:cubicBezTo>
                    <a:pt x="310" y="744"/>
                    <a:pt x="394" y="470"/>
                    <a:pt x="560" y="232"/>
                  </a:cubicBezTo>
                  <a:cubicBezTo>
                    <a:pt x="608" y="160"/>
                    <a:pt x="584" y="77"/>
                    <a:pt x="513" y="29"/>
                  </a:cubicBezTo>
                  <a:cubicBezTo>
                    <a:pt x="489" y="10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10508989" y="3400063"/>
              <a:ext cx="36949" cy="67857"/>
            </a:xfrm>
            <a:custGeom>
              <a:avLst/>
              <a:gdLst/>
              <a:ahLst/>
              <a:cxnLst/>
              <a:rect l="l" t="t" r="r" b="b"/>
              <a:pathLst>
                <a:path w="691" h="1269" extrusionOk="0">
                  <a:moveTo>
                    <a:pt x="526" y="1"/>
                  </a:moveTo>
                  <a:cubicBezTo>
                    <a:pt x="483" y="1"/>
                    <a:pt x="440" y="19"/>
                    <a:pt x="405" y="54"/>
                  </a:cubicBezTo>
                  <a:cubicBezTo>
                    <a:pt x="167" y="351"/>
                    <a:pt x="24" y="732"/>
                    <a:pt x="12" y="1101"/>
                  </a:cubicBezTo>
                  <a:cubicBezTo>
                    <a:pt x="0" y="1185"/>
                    <a:pt x="72" y="1256"/>
                    <a:pt x="143" y="1268"/>
                  </a:cubicBezTo>
                  <a:lnTo>
                    <a:pt x="155" y="1268"/>
                  </a:lnTo>
                  <a:cubicBezTo>
                    <a:pt x="239" y="1268"/>
                    <a:pt x="298" y="1197"/>
                    <a:pt x="310" y="1125"/>
                  </a:cubicBezTo>
                  <a:cubicBezTo>
                    <a:pt x="322" y="804"/>
                    <a:pt x="441" y="494"/>
                    <a:pt x="643" y="244"/>
                  </a:cubicBezTo>
                  <a:cubicBezTo>
                    <a:pt x="691" y="173"/>
                    <a:pt x="679" y="78"/>
                    <a:pt x="620" y="30"/>
                  </a:cubicBezTo>
                  <a:cubicBezTo>
                    <a:pt x="590" y="10"/>
                    <a:pt x="558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10473322" y="3356804"/>
              <a:ext cx="47804" cy="66520"/>
            </a:xfrm>
            <a:custGeom>
              <a:avLst/>
              <a:gdLst/>
              <a:ahLst/>
              <a:cxnLst/>
              <a:rect l="l" t="t" r="r" b="b"/>
              <a:pathLst>
                <a:path w="894" h="1244" extrusionOk="0">
                  <a:moveTo>
                    <a:pt x="724" y="1"/>
                  </a:moveTo>
                  <a:cubicBezTo>
                    <a:pt x="693" y="1"/>
                    <a:pt x="660" y="10"/>
                    <a:pt x="632" y="29"/>
                  </a:cubicBezTo>
                  <a:cubicBezTo>
                    <a:pt x="310" y="279"/>
                    <a:pt x="84" y="660"/>
                    <a:pt x="13" y="1065"/>
                  </a:cubicBezTo>
                  <a:cubicBezTo>
                    <a:pt x="1" y="1148"/>
                    <a:pt x="60" y="1220"/>
                    <a:pt x="132" y="1232"/>
                  </a:cubicBezTo>
                  <a:cubicBezTo>
                    <a:pt x="144" y="1244"/>
                    <a:pt x="155" y="1244"/>
                    <a:pt x="155" y="1244"/>
                  </a:cubicBezTo>
                  <a:cubicBezTo>
                    <a:pt x="227" y="1244"/>
                    <a:pt x="298" y="1184"/>
                    <a:pt x="310" y="1113"/>
                  </a:cubicBezTo>
                  <a:cubicBezTo>
                    <a:pt x="358" y="779"/>
                    <a:pt x="548" y="470"/>
                    <a:pt x="810" y="267"/>
                  </a:cubicBezTo>
                  <a:cubicBezTo>
                    <a:pt x="882" y="220"/>
                    <a:pt x="894" y="125"/>
                    <a:pt x="846" y="65"/>
                  </a:cubicBezTo>
                  <a:cubicBezTo>
                    <a:pt x="817" y="22"/>
                    <a:pt x="772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10456158" y="3303652"/>
              <a:ext cx="47163" cy="63632"/>
            </a:xfrm>
            <a:custGeom>
              <a:avLst/>
              <a:gdLst/>
              <a:ahLst/>
              <a:cxnLst/>
              <a:rect l="l" t="t" r="r" b="b"/>
              <a:pathLst>
                <a:path w="882" h="1190" extrusionOk="0">
                  <a:moveTo>
                    <a:pt x="710" y="1"/>
                  </a:moveTo>
                  <a:cubicBezTo>
                    <a:pt x="671" y="1"/>
                    <a:pt x="633" y="16"/>
                    <a:pt x="607" y="47"/>
                  </a:cubicBezTo>
                  <a:cubicBezTo>
                    <a:pt x="357" y="321"/>
                    <a:pt x="167" y="642"/>
                    <a:pt x="36" y="999"/>
                  </a:cubicBezTo>
                  <a:cubicBezTo>
                    <a:pt x="0" y="1071"/>
                    <a:pt x="36" y="1154"/>
                    <a:pt x="119" y="1190"/>
                  </a:cubicBezTo>
                  <a:lnTo>
                    <a:pt x="167" y="1190"/>
                  </a:lnTo>
                  <a:cubicBezTo>
                    <a:pt x="226" y="1190"/>
                    <a:pt x="286" y="1154"/>
                    <a:pt x="310" y="1095"/>
                  </a:cubicBezTo>
                  <a:cubicBezTo>
                    <a:pt x="429" y="785"/>
                    <a:pt x="607" y="499"/>
                    <a:pt x="822" y="249"/>
                  </a:cubicBezTo>
                  <a:cubicBezTo>
                    <a:pt x="881" y="190"/>
                    <a:pt x="869" y="95"/>
                    <a:pt x="810" y="35"/>
                  </a:cubicBezTo>
                  <a:cubicBezTo>
                    <a:pt x="782" y="13"/>
                    <a:pt x="746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10438940" y="3260661"/>
              <a:ext cx="51654" cy="60798"/>
            </a:xfrm>
            <a:custGeom>
              <a:avLst/>
              <a:gdLst/>
              <a:ahLst/>
              <a:cxnLst/>
              <a:rect l="l" t="t" r="r" b="b"/>
              <a:pathLst>
                <a:path w="966" h="1137" extrusionOk="0">
                  <a:moveTo>
                    <a:pt x="796" y="0"/>
                  </a:moveTo>
                  <a:cubicBezTo>
                    <a:pt x="765" y="0"/>
                    <a:pt x="733" y="10"/>
                    <a:pt x="703" y="29"/>
                  </a:cubicBezTo>
                  <a:cubicBezTo>
                    <a:pt x="406" y="268"/>
                    <a:pt x="167" y="577"/>
                    <a:pt x="36" y="934"/>
                  </a:cubicBezTo>
                  <a:cubicBezTo>
                    <a:pt x="1" y="1006"/>
                    <a:pt x="36" y="1101"/>
                    <a:pt x="120" y="1125"/>
                  </a:cubicBezTo>
                  <a:cubicBezTo>
                    <a:pt x="132" y="1137"/>
                    <a:pt x="155" y="1137"/>
                    <a:pt x="167" y="1137"/>
                  </a:cubicBezTo>
                  <a:cubicBezTo>
                    <a:pt x="227" y="1137"/>
                    <a:pt x="286" y="1101"/>
                    <a:pt x="310" y="1042"/>
                  </a:cubicBezTo>
                  <a:cubicBezTo>
                    <a:pt x="429" y="732"/>
                    <a:pt x="632" y="470"/>
                    <a:pt x="894" y="268"/>
                  </a:cubicBezTo>
                  <a:cubicBezTo>
                    <a:pt x="953" y="208"/>
                    <a:pt x="965" y="125"/>
                    <a:pt x="917" y="53"/>
                  </a:cubicBezTo>
                  <a:cubicBezTo>
                    <a:pt x="883" y="19"/>
                    <a:pt x="840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10428138" y="3193178"/>
              <a:ext cx="48446" cy="51280"/>
            </a:xfrm>
            <a:custGeom>
              <a:avLst/>
              <a:gdLst/>
              <a:ahLst/>
              <a:cxnLst/>
              <a:rect l="l" t="t" r="r" b="b"/>
              <a:pathLst>
                <a:path w="906" h="959" extrusionOk="0">
                  <a:moveTo>
                    <a:pt x="744" y="1"/>
                  </a:moveTo>
                  <a:cubicBezTo>
                    <a:pt x="714" y="1"/>
                    <a:pt x="684" y="10"/>
                    <a:pt x="655" y="29"/>
                  </a:cubicBezTo>
                  <a:cubicBezTo>
                    <a:pt x="381" y="208"/>
                    <a:pt x="167" y="458"/>
                    <a:pt x="36" y="756"/>
                  </a:cubicBezTo>
                  <a:cubicBezTo>
                    <a:pt x="0" y="827"/>
                    <a:pt x="36" y="910"/>
                    <a:pt x="107" y="946"/>
                  </a:cubicBezTo>
                  <a:cubicBezTo>
                    <a:pt x="131" y="958"/>
                    <a:pt x="143" y="958"/>
                    <a:pt x="167" y="958"/>
                  </a:cubicBezTo>
                  <a:cubicBezTo>
                    <a:pt x="227" y="958"/>
                    <a:pt x="274" y="934"/>
                    <a:pt x="310" y="875"/>
                  </a:cubicBezTo>
                  <a:cubicBezTo>
                    <a:pt x="417" y="637"/>
                    <a:pt x="596" y="422"/>
                    <a:pt x="822" y="268"/>
                  </a:cubicBezTo>
                  <a:cubicBezTo>
                    <a:pt x="893" y="220"/>
                    <a:pt x="905" y="137"/>
                    <a:pt x="858" y="65"/>
                  </a:cubicBezTo>
                  <a:cubicBezTo>
                    <a:pt x="829" y="22"/>
                    <a:pt x="788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10419208" y="3139492"/>
              <a:ext cx="57376" cy="58445"/>
            </a:xfrm>
            <a:custGeom>
              <a:avLst/>
              <a:gdLst/>
              <a:ahLst/>
              <a:cxnLst/>
              <a:rect l="l" t="t" r="r" b="b"/>
              <a:pathLst>
                <a:path w="1073" h="1093" extrusionOk="0">
                  <a:moveTo>
                    <a:pt x="905" y="0"/>
                  </a:moveTo>
                  <a:cubicBezTo>
                    <a:pt x="871" y="0"/>
                    <a:pt x="837" y="12"/>
                    <a:pt x="810" y="33"/>
                  </a:cubicBezTo>
                  <a:cubicBezTo>
                    <a:pt x="513" y="271"/>
                    <a:pt x="263" y="557"/>
                    <a:pt x="48" y="867"/>
                  </a:cubicBezTo>
                  <a:cubicBezTo>
                    <a:pt x="1" y="926"/>
                    <a:pt x="13" y="1022"/>
                    <a:pt x="84" y="1069"/>
                  </a:cubicBezTo>
                  <a:cubicBezTo>
                    <a:pt x="108" y="1093"/>
                    <a:pt x="143" y="1093"/>
                    <a:pt x="167" y="1093"/>
                  </a:cubicBezTo>
                  <a:cubicBezTo>
                    <a:pt x="215" y="1093"/>
                    <a:pt x="263" y="1081"/>
                    <a:pt x="286" y="1033"/>
                  </a:cubicBezTo>
                  <a:cubicBezTo>
                    <a:pt x="489" y="748"/>
                    <a:pt x="727" y="486"/>
                    <a:pt x="1001" y="260"/>
                  </a:cubicBezTo>
                  <a:cubicBezTo>
                    <a:pt x="1060" y="212"/>
                    <a:pt x="1072" y="117"/>
                    <a:pt x="1013" y="57"/>
                  </a:cubicBezTo>
                  <a:cubicBezTo>
                    <a:pt x="986" y="18"/>
                    <a:pt x="946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10416053" y="3080512"/>
              <a:ext cx="56681" cy="53793"/>
            </a:xfrm>
            <a:custGeom>
              <a:avLst/>
              <a:gdLst/>
              <a:ahLst/>
              <a:cxnLst/>
              <a:rect l="l" t="t" r="r" b="b"/>
              <a:pathLst>
                <a:path w="1060" h="1006" extrusionOk="0">
                  <a:moveTo>
                    <a:pt x="902" y="0"/>
                  </a:moveTo>
                  <a:cubicBezTo>
                    <a:pt x="871" y="0"/>
                    <a:pt x="838" y="10"/>
                    <a:pt x="810" y="29"/>
                  </a:cubicBezTo>
                  <a:cubicBezTo>
                    <a:pt x="512" y="231"/>
                    <a:pt x="250" y="481"/>
                    <a:pt x="48" y="767"/>
                  </a:cubicBezTo>
                  <a:cubicBezTo>
                    <a:pt x="0" y="827"/>
                    <a:pt x="12" y="922"/>
                    <a:pt x="72" y="970"/>
                  </a:cubicBezTo>
                  <a:cubicBezTo>
                    <a:pt x="95" y="993"/>
                    <a:pt x="131" y="1005"/>
                    <a:pt x="167" y="1005"/>
                  </a:cubicBezTo>
                  <a:cubicBezTo>
                    <a:pt x="202" y="1005"/>
                    <a:pt x="250" y="982"/>
                    <a:pt x="286" y="946"/>
                  </a:cubicBezTo>
                  <a:cubicBezTo>
                    <a:pt x="476" y="684"/>
                    <a:pt x="714" y="458"/>
                    <a:pt x="976" y="267"/>
                  </a:cubicBezTo>
                  <a:cubicBezTo>
                    <a:pt x="1048" y="220"/>
                    <a:pt x="1060" y="136"/>
                    <a:pt x="1012" y="65"/>
                  </a:cubicBezTo>
                  <a:cubicBezTo>
                    <a:pt x="991" y="22"/>
                    <a:pt x="948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10417283" y="3025114"/>
              <a:ext cx="64381" cy="65878"/>
            </a:xfrm>
            <a:custGeom>
              <a:avLst/>
              <a:gdLst/>
              <a:ahLst/>
              <a:cxnLst/>
              <a:rect l="l" t="t" r="r" b="b"/>
              <a:pathLst>
                <a:path w="1204" h="1232" extrusionOk="0">
                  <a:moveTo>
                    <a:pt x="1037" y="1"/>
                  </a:moveTo>
                  <a:cubicBezTo>
                    <a:pt x="1007" y="1"/>
                    <a:pt x="977" y="10"/>
                    <a:pt x="953" y="29"/>
                  </a:cubicBezTo>
                  <a:cubicBezTo>
                    <a:pt x="596" y="291"/>
                    <a:pt x="275" y="636"/>
                    <a:pt x="49" y="1005"/>
                  </a:cubicBezTo>
                  <a:cubicBezTo>
                    <a:pt x="1" y="1077"/>
                    <a:pt x="25" y="1172"/>
                    <a:pt x="96" y="1220"/>
                  </a:cubicBezTo>
                  <a:cubicBezTo>
                    <a:pt x="120" y="1232"/>
                    <a:pt x="144" y="1232"/>
                    <a:pt x="179" y="1232"/>
                  </a:cubicBezTo>
                  <a:cubicBezTo>
                    <a:pt x="227" y="1232"/>
                    <a:pt x="275" y="1208"/>
                    <a:pt x="299" y="1172"/>
                  </a:cubicBezTo>
                  <a:cubicBezTo>
                    <a:pt x="513" y="815"/>
                    <a:pt x="799" y="505"/>
                    <a:pt x="1120" y="267"/>
                  </a:cubicBezTo>
                  <a:cubicBezTo>
                    <a:pt x="1192" y="220"/>
                    <a:pt x="1203" y="124"/>
                    <a:pt x="1156" y="65"/>
                  </a:cubicBezTo>
                  <a:cubicBezTo>
                    <a:pt x="1127" y="22"/>
                    <a:pt x="1081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10426855" y="2959076"/>
              <a:ext cx="73257" cy="55504"/>
            </a:xfrm>
            <a:custGeom>
              <a:avLst/>
              <a:gdLst/>
              <a:ahLst/>
              <a:cxnLst/>
              <a:rect l="l" t="t" r="r" b="b"/>
              <a:pathLst>
                <a:path w="1370" h="1038" extrusionOk="0">
                  <a:moveTo>
                    <a:pt x="1198" y="0"/>
                  </a:moveTo>
                  <a:cubicBezTo>
                    <a:pt x="1176" y="0"/>
                    <a:pt x="1154" y="4"/>
                    <a:pt x="1132" y="14"/>
                  </a:cubicBezTo>
                  <a:cubicBezTo>
                    <a:pt x="727" y="193"/>
                    <a:pt x="358" y="466"/>
                    <a:pt x="60" y="788"/>
                  </a:cubicBezTo>
                  <a:cubicBezTo>
                    <a:pt x="0" y="847"/>
                    <a:pt x="0" y="943"/>
                    <a:pt x="60" y="1002"/>
                  </a:cubicBezTo>
                  <a:cubicBezTo>
                    <a:pt x="84" y="1026"/>
                    <a:pt x="120" y="1038"/>
                    <a:pt x="167" y="1038"/>
                  </a:cubicBezTo>
                  <a:cubicBezTo>
                    <a:pt x="203" y="1038"/>
                    <a:pt x="239" y="1026"/>
                    <a:pt x="274" y="990"/>
                  </a:cubicBezTo>
                  <a:cubicBezTo>
                    <a:pt x="548" y="693"/>
                    <a:pt x="893" y="455"/>
                    <a:pt x="1263" y="288"/>
                  </a:cubicBezTo>
                  <a:cubicBezTo>
                    <a:pt x="1334" y="252"/>
                    <a:pt x="1370" y="169"/>
                    <a:pt x="1334" y="85"/>
                  </a:cubicBezTo>
                  <a:cubicBezTo>
                    <a:pt x="1308" y="33"/>
                    <a:pt x="1256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10208473" y="2108275"/>
              <a:ext cx="143948" cy="284313"/>
            </a:xfrm>
            <a:custGeom>
              <a:avLst/>
              <a:gdLst/>
              <a:ahLst/>
              <a:cxnLst/>
              <a:rect l="l" t="t" r="r" b="b"/>
              <a:pathLst>
                <a:path w="2692" h="5317" extrusionOk="0">
                  <a:moveTo>
                    <a:pt x="171" y="1"/>
                  </a:moveTo>
                  <a:cubicBezTo>
                    <a:pt x="140" y="1"/>
                    <a:pt x="109" y="10"/>
                    <a:pt x="84" y="30"/>
                  </a:cubicBezTo>
                  <a:cubicBezTo>
                    <a:pt x="13" y="78"/>
                    <a:pt x="1" y="173"/>
                    <a:pt x="60" y="245"/>
                  </a:cubicBezTo>
                  <a:cubicBezTo>
                    <a:pt x="1179" y="1685"/>
                    <a:pt x="1989" y="3400"/>
                    <a:pt x="2382" y="5198"/>
                  </a:cubicBezTo>
                  <a:cubicBezTo>
                    <a:pt x="2394" y="5269"/>
                    <a:pt x="2465" y="5317"/>
                    <a:pt x="2525" y="5317"/>
                  </a:cubicBezTo>
                  <a:cubicBezTo>
                    <a:pt x="2537" y="5317"/>
                    <a:pt x="2549" y="5317"/>
                    <a:pt x="2560" y="5305"/>
                  </a:cubicBezTo>
                  <a:cubicBezTo>
                    <a:pt x="2644" y="5293"/>
                    <a:pt x="2691" y="5209"/>
                    <a:pt x="2668" y="5138"/>
                  </a:cubicBezTo>
                  <a:cubicBezTo>
                    <a:pt x="2263" y="3293"/>
                    <a:pt x="1441" y="1542"/>
                    <a:pt x="286" y="54"/>
                  </a:cubicBezTo>
                  <a:cubicBezTo>
                    <a:pt x="259" y="19"/>
                    <a:pt x="215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10279806" y="2139556"/>
              <a:ext cx="99352" cy="205281"/>
            </a:xfrm>
            <a:custGeom>
              <a:avLst/>
              <a:gdLst/>
              <a:ahLst/>
              <a:cxnLst/>
              <a:rect l="l" t="t" r="r" b="b"/>
              <a:pathLst>
                <a:path w="1858" h="3839" extrusionOk="0">
                  <a:moveTo>
                    <a:pt x="167" y="0"/>
                  </a:moveTo>
                  <a:cubicBezTo>
                    <a:pt x="137" y="0"/>
                    <a:pt x="107" y="10"/>
                    <a:pt x="83" y="29"/>
                  </a:cubicBezTo>
                  <a:cubicBezTo>
                    <a:pt x="12" y="64"/>
                    <a:pt x="0" y="160"/>
                    <a:pt x="48" y="231"/>
                  </a:cubicBezTo>
                  <a:cubicBezTo>
                    <a:pt x="774" y="1267"/>
                    <a:pt x="1298" y="2469"/>
                    <a:pt x="1548" y="3720"/>
                  </a:cubicBezTo>
                  <a:cubicBezTo>
                    <a:pt x="1572" y="3791"/>
                    <a:pt x="1631" y="3839"/>
                    <a:pt x="1703" y="3839"/>
                  </a:cubicBezTo>
                  <a:lnTo>
                    <a:pt x="1727" y="3839"/>
                  </a:lnTo>
                  <a:cubicBezTo>
                    <a:pt x="1810" y="3815"/>
                    <a:pt x="1858" y="3743"/>
                    <a:pt x="1846" y="3660"/>
                  </a:cubicBezTo>
                  <a:cubicBezTo>
                    <a:pt x="1572" y="2374"/>
                    <a:pt x="1036" y="1136"/>
                    <a:pt x="286" y="64"/>
                  </a:cubicBezTo>
                  <a:cubicBezTo>
                    <a:pt x="257" y="21"/>
                    <a:pt x="21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10338358" y="2157576"/>
              <a:ext cx="71974" cy="135072"/>
            </a:xfrm>
            <a:custGeom>
              <a:avLst/>
              <a:gdLst/>
              <a:ahLst/>
              <a:cxnLst/>
              <a:rect l="l" t="t" r="r" b="b"/>
              <a:pathLst>
                <a:path w="1346" h="2526" extrusionOk="0">
                  <a:moveTo>
                    <a:pt x="177" y="0"/>
                  </a:moveTo>
                  <a:cubicBezTo>
                    <a:pt x="149" y="0"/>
                    <a:pt x="121" y="8"/>
                    <a:pt x="96" y="25"/>
                  </a:cubicBezTo>
                  <a:cubicBezTo>
                    <a:pt x="24" y="73"/>
                    <a:pt x="1" y="168"/>
                    <a:pt x="48" y="239"/>
                  </a:cubicBezTo>
                  <a:cubicBezTo>
                    <a:pt x="477" y="906"/>
                    <a:pt x="810" y="1644"/>
                    <a:pt x="1036" y="2418"/>
                  </a:cubicBezTo>
                  <a:cubicBezTo>
                    <a:pt x="1060" y="2478"/>
                    <a:pt x="1120" y="2525"/>
                    <a:pt x="1179" y="2525"/>
                  </a:cubicBezTo>
                  <a:cubicBezTo>
                    <a:pt x="1191" y="2525"/>
                    <a:pt x="1203" y="2525"/>
                    <a:pt x="1227" y="2513"/>
                  </a:cubicBezTo>
                  <a:cubicBezTo>
                    <a:pt x="1298" y="2490"/>
                    <a:pt x="1346" y="2406"/>
                    <a:pt x="1322" y="2335"/>
                  </a:cubicBezTo>
                  <a:cubicBezTo>
                    <a:pt x="1084" y="1537"/>
                    <a:pt x="751" y="775"/>
                    <a:pt x="298" y="73"/>
                  </a:cubicBezTo>
                  <a:cubicBezTo>
                    <a:pt x="275" y="26"/>
                    <a:pt x="227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10389905" y="2168003"/>
              <a:ext cx="60531" cy="102988"/>
            </a:xfrm>
            <a:custGeom>
              <a:avLst/>
              <a:gdLst/>
              <a:ahLst/>
              <a:cxnLst/>
              <a:rect l="l" t="t" r="r" b="b"/>
              <a:pathLst>
                <a:path w="1132" h="1926" extrusionOk="0">
                  <a:moveTo>
                    <a:pt x="178" y="1"/>
                  </a:moveTo>
                  <a:cubicBezTo>
                    <a:pt x="151" y="1"/>
                    <a:pt x="122" y="8"/>
                    <a:pt x="96" y="20"/>
                  </a:cubicBezTo>
                  <a:cubicBezTo>
                    <a:pt x="25" y="68"/>
                    <a:pt x="1" y="163"/>
                    <a:pt x="49" y="223"/>
                  </a:cubicBezTo>
                  <a:cubicBezTo>
                    <a:pt x="358" y="735"/>
                    <a:pt x="620" y="1271"/>
                    <a:pt x="822" y="1830"/>
                  </a:cubicBezTo>
                  <a:cubicBezTo>
                    <a:pt x="846" y="1890"/>
                    <a:pt x="906" y="1925"/>
                    <a:pt x="965" y="1925"/>
                  </a:cubicBezTo>
                  <a:cubicBezTo>
                    <a:pt x="989" y="1925"/>
                    <a:pt x="1001" y="1925"/>
                    <a:pt x="1013" y="1914"/>
                  </a:cubicBezTo>
                  <a:cubicBezTo>
                    <a:pt x="1096" y="1890"/>
                    <a:pt x="1132" y="1795"/>
                    <a:pt x="1108" y="1723"/>
                  </a:cubicBezTo>
                  <a:cubicBezTo>
                    <a:pt x="894" y="1152"/>
                    <a:pt x="632" y="592"/>
                    <a:pt x="299" y="68"/>
                  </a:cubicBezTo>
                  <a:cubicBezTo>
                    <a:pt x="276" y="22"/>
                    <a:pt x="228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10433218" y="2165009"/>
              <a:ext cx="60531" cy="93256"/>
            </a:xfrm>
            <a:custGeom>
              <a:avLst/>
              <a:gdLst/>
              <a:ahLst/>
              <a:cxnLst/>
              <a:rect l="l" t="t" r="r" b="b"/>
              <a:pathLst>
                <a:path w="1132" h="1744" extrusionOk="0">
                  <a:moveTo>
                    <a:pt x="176" y="0"/>
                  </a:moveTo>
                  <a:cubicBezTo>
                    <a:pt x="145" y="0"/>
                    <a:pt x="112" y="10"/>
                    <a:pt x="84" y="29"/>
                  </a:cubicBezTo>
                  <a:cubicBezTo>
                    <a:pt x="24" y="88"/>
                    <a:pt x="1" y="172"/>
                    <a:pt x="60" y="243"/>
                  </a:cubicBezTo>
                  <a:cubicBezTo>
                    <a:pt x="382" y="672"/>
                    <a:pt x="643" y="1148"/>
                    <a:pt x="834" y="1648"/>
                  </a:cubicBezTo>
                  <a:cubicBezTo>
                    <a:pt x="858" y="1708"/>
                    <a:pt x="905" y="1743"/>
                    <a:pt x="965" y="1743"/>
                  </a:cubicBezTo>
                  <a:lnTo>
                    <a:pt x="1024" y="1743"/>
                  </a:lnTo>
                  <a:cubicBezTo>
                    <a:pt x="1096" y="1708"/>
                    <a:pt x="1132" y="1624"/>
                    <a:pt x="1108" y="1541"/>
                  </a:cubicBezTo>
                  <a:cubicBezTo>
                    <a:pt x="905" y="1017"/>
                    <a:pt x="632" y="517"/>
                    <a:pt x="298" y="65"/>
                  </a:cubicBezTo>
                  <a:cubicBezTo>
                    <a:pt x="270" y="22"/>
                    <a:pt x="224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10487974" y="2175383"/>
              <a:ext cx="43954" cy="68231"/>
            </a:xfrm>
            <a:custGeom>
              <a:avLst/>
              <a:gdLst/>
              <a:ahLst/>
              <a:cxnLst/>
              <a:rect l="l" t="t" r="r" b="b"/>
              <a:pathLst>
                <a:path w="822" h="1276" extrusionOk="0">
                  <a:moveTo>
                    <a:pt x="169" y="0"/>
                  </a:moveTo>
                  <a:cubicBezTo>
                    <a:pt x="139" y="0"/>
                    <a:pt x="110" y="8"/>
                    <a:pt x="84" y="25"/>
                  </a:cubicBezTo>
                  <a:cubicBezTo>
                    <a:pt x="12" y="73"/>
                    <a:pt x="0" y="168"/>
                    <a:pt x="48" y="228"/>
                  </a:cubicBezTo>
                  <a:cubicBezTo>
                    <a:pt x="251" y="525"/>
                    <a:pt x="405" y="835"/>
                    <a:pt x="512" y="1180"/>
                  </a:cubicBezTo>
                  <a:cubicBezTo>
                    <a:pt x="536" y="1240"/>
                    <a:pt x="596" y="1276"/>
                    <a:pt x="655" y="1276"/>
                  </a:cubicBezTo>
                  <a:lnTo>
                    <a:pt x="703" y="1276"/>
                  </a:lnTo>
                  <a:cubicBezTo>
                    <a:pt x="774" y="1252"/>
                    <a:pt x="822" y="1168"/>
                    <a:pt x="798" y="1085"/>
                  </a:cubicBezTo>
                  <a:cubicBezTo>
                    <a:pt x="679" y="728"/>
                    <a:pt x="512" y="383"/>
                    <a:pt x="298" y="61"/>
                  </a:cubicBezTo>
                  <a:cubicBezTo>
                    <a:pt x="268" y="23"/>
                    <a:pt x="219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10534442" y="2187895"/>
              <a:ext cx="37003" cy="56360"/>
            </a:xfrm>
            <a:custGeom>
              <a:avLst/>
              <a:gdLst/>
              <a:ahLst/>
              <a:cxnLst/>
              <a:rect l="l" t="t" r="r" b="b"/>
              <a:pathLst>
                <a:path w="692" h="1054" extrusionOk="0">
                  <a:moveTo>
                    <a:pt x="177" y="1"/>
                  </a:moveTo>
                  <a:cubicBezTo>
                    <a:pt x="145" y="1"/>
                    <a:pt x="113" y="10"/>
                    <a:pt x="84" y="29"/>
                  </a:cubicBezTo>
                  <a:cubicBezTo>
                    <a:pt x="24" y="77"/>
                    <a:pt x="1" y="172"/>
                    <a:pt x="48" y="232"/>
                  </a:cubicBezTo>
                  <a:cubicBezTo>
                    <a:pt x="203" y="446"/>
                    <a:pt x="310" y="684"/>
                    <a:pt x="382" y="946"/>
                  </a:cubicBezTo>
                  <a:cubicBezTo>
                    <a:pt x="405" y="1006"/>
                    <a:pt x="465" y="1053"/>
                    <a:pt x="525" y="1053"/>
                  </a:cubicBezTo>
                  <a:cubicBezTo>
                    <a:pt x="548" y="1053"/>
                    <a:pt x="560" y="1053"/>
                    <a:pt x="572" y="1042"/>
                  </a:cubicBezTo>
                  <a:cubicBezTo>
                    <a:pt x="644" y="1018"/>
                    <a:pt x="691" y="934"/>
                    <a:pt x="667" y="863"/>
                  </a:cubicBezTo>
                  <a:cubicBezTo>
                    <a:pt x="596" y="577"/>
                    <a:pt x="465" y="303"/>
                    <a:pt x="298" y="65"/>
                  </a:cubicBezTo>
                  <a:cubicBezTo>
                    <a:pt x="270" y="22"/>
                    <a:pt x="224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10571391" y="2179821"/>
              <a:ext cx="56039" cy="94379"/>
            </a:xfrm>
            <a:custGeom>
              <a:avLst/>
              <a:gdLst/>
              <a:ahLst/>
              <a:cxnLst/>
              <a:rect l="l" t="t" r="r" b="b"/>
              <a:pathLst>
                <a:path w="1048" h="1765" extrusionOk="0">
                  <a:moveTo>
                    <a:pt x="159" y="0"/>
                  </a:moveTo>
                  <a:cubicBezTo>
                    <a:pt x="132" y="0"/>
                    <a:pt x="105" y="8"/>
                    <a:pt x="84" y="26"/>
                  </a:cubicBezTo>
                  <a:cubicBezTo>
                    <a:pt x="12" y="73"/>
                    <a:pt x="0" y="169"/>
                    <a:pt x="48" y="240"/>
                  </a:cubicBezTo>
                  <a:cubicBezTo>
                    <a:pt x="345" y="669"/>
                    <a:pt x="584" y="1145"/>
                    <a:pt x="738" y="1657"/>
                  </a:cubicBezTo>
                  <a:cubicBezTo>
                    <a:pt x="762" y="1716"/>
                    <a:pt x="822" y="1764"/>
                    <a:pt x="881" y="1764"/>
                  </a:cubicBezTo>
                  <a:cubicBezTo>
                    <a:pt x="893" y="1764"/>
                    <a:pt x="905" y="1764"/>
                    <a:pt x="917" y="1752"/>
                  </a:cubicBezTo>
                  <a:cubicBezTo>
                    <a:pt x="1000" y="1728"/>
                    <a:pt x="1048" y="1645"/>
                    <a:pt x="1024" y="1562"/>
                  </a:cubicBezTo>
                  <a:cubicBezTo>
                    <a:pt x="857" y="1026"/>
                    <a:pt x="607" y="526"/>
                    <a:pt x="286" y="61"/>
                  </a:cubicBezTo>
                  <a:cubicBezTo>
                    <a:pt x="256" y="24"/>
                    <a:pt x="20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10617859" y="2183617"/>
              <a:ext cx="56093" cy="106464"/>
            </a:xfrm>
            <a:custGeom>
              <a:avLst/>
              <a:gdLst/>
              <a:ahLst/>
              <a:cxnLst/>
              <a:rect l="l" t="t" r="r" b="b"/>
              <a:pathLst>
                <a:path w="1049" h="1991" extrusionOk="0">
                  <a:moveTo>
                    <a:pt x="168" y="1"/>
                  </a:moveTo>
                  <a:cubicBezTo>
                    <a:pt x="139" y="1"/>
                    <a:pt x="110" y="9"/>
                    <a:pt x="84" y="26"/>
                  </a:cubicBezTo>
                  <a:cubicBezTo>
                    <a:pt x="24" y="74"/>
                    <a:pt x="0" y="169"/>
                    <a:pt x="48" y="240"/>
                  </a:cubicBezTo>
                  <a:cubicBezTo>
                    <a:pt x="393" y="717"/>
                    <a:pt x="631" y="1288"/>
                    <a:pt x="739" y="1872"/>
                  </a:cubicBezTo>
                  <a:cubicBezTo>
                    <a:pt x="750" y="1943"/>
                    <a:pt x="822" y="1991"/>
                    <a:pt x="893" y="1991"/>
                  </a:cubicBezTo>
                  <a:lnTo>
                    <a:pt x="917" y="1991"/>
                  </a:lnTo>
                  <a:cubicBezTo>
                    <a:pt x="1000" y="1967"/>
                    <a:pt x="1048" y="1895"/>
                    <a:pt x="1036" y="1812"/>
                  </a:cubicBezTo>
                  <a:cubicBezTo>
                    <a:pt x="917" y="1193"/>
                    <a:pt x="655" y="586"/>
                    <a:pt x="298" y="62"/>
                  </a:cubicBezTo>
                  <a:cubicBezTo>
                    <a:pt x="268" y="24"/>
                    <a:pt x="21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10654166" y="2177896"/>
              <a:ext cx="68766" cy="132558"/>
            </a:xfrm>
            <a:custGeom>
              <a:avLst/>
              <a:gdLst/>
              <a:ahLst/>
              <a:cxnLst/>
              <a:rect l="l" t="t" r="r" b="b"/>
              <a:pathLst>
                <a:path w="1286" h="2479" extrusionOk="0">
                  <a:moveTo>
                    <a:pt x="156" y="1"/>
                  </a:moveTo>
                  <a:cubicBezTo>
                    <a:pt x="127" y="1"/>
                    <a:pt x="98" y="9"/>
                    <a:pt x="71" y="26"/>
                  </a:cubicBezTo>
                  <a:cubicBezTo>
                    <a:pt x="12" y="86"/>
                    <a:pt x="0" y="169"/>
                    <a:pt x="48" y="240"/>
                  </a:cubicBezTo>
                  <a:cubicBezTo>
                    <a:pt x="500" y="859"/>
                    <a:pt x="833" y="1598"/>
                    <a:pt x="976" y="2360"/>
                  </a:cubicBezTo>
                  <a:cubicBezTo>
                    <a:pt x="1000" y="2419"/>
                    <a:pt x="1060" y="2479"/>
                    <a:pt x="1131" y="2479"/>
                  </a:cubicBezTo>
                  <a:cubicBezTo>
                    <a:pt x="1143" y="2479"/>
                    <a:pt x="1143" y="2467"/>
                    <a:pt x="1155" y="2467"/>
                  </a:cubicBezTo>
                  <a:cubicBezTo>
                    <a:pt x="1238" y="2455"/>
                    <a:pt x="1286" y="2372"/>
                    <a:pt x="1274" y="2300"/>
                  </a:cubicBezTo>
                  <a:cubicBezTo>
                    <a:pt x="1107" y="1490"/>
                    <a:pt x="774" y="717"/>
                    <a:pt x="286" y="62"/>
                  </a:cubicBezTo>
                  <a:cubicBezTo>
                    <a:pt x="256" y="24"/>
                    <a:pt x="206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10703147" y="2186665"/>
              <a:ext cx="67536" cy="130794"/>
            </a:xfrm>
            <a:custGeom>
              <a:avLst/>
              <a:gdLst/>
              <a:ahLst/>
              <a:cxnLst/>
              <a:rect l="l" t="t" r="r" b="b"/>
              <a:pathLst>
                <a:path w="1263" h="2446" extrusionOk="0">
                  <a:moveTo>
                    <a:pt x="167" y="0"/>
                  </a:moveTo>
                  <a:cubicBezTo>
                    <a:pt x="137" y="0"/>
                    <a:pt x="108" y="10"/>
                    <a:pt x="84" y="29"/>
                  </a:cubicBezTo>
                  <a:cubicBezTo>
                    <a:pt x="13" y="76"/>
                    <a:pt x="1" y="160"/>
                    <a:pt x="48" y="231"/>
                  </a:cubicBezTo>
                  <a:cubicBezTo>
                    <a:pt x="489" y="862"/>
                    <a:pt x="810" y="1576"/>
                    <a:pt x="965" y="2327"/>
                  </a:cubicBezTo>
                  <a:cubicBezTo>
                    <a:pt x="977" y="2398"/>
                    <a:pt x="1037" y="2446"/>
                    <a:pt x="1108" y="2446"/>
                  </a:cubicBezTo>
                  <a:lnTo>
                    <a:pt x="1132" y="2446"/>
                  </a:lnTo>
                  <a:cubicBezTo>
                    <a:pt x="1215" y="2422"/>
                    <a:pt x="1263" y="2350"/>
                    <a:pt x="1251" y="2267"/>
                  </a:cubicBezTo>
                  <a:cubicBezTo>
                    <a:pt x="1084" y="1481"/>
                    <a:pt x="751" y="719"/>
                    <a:pt x="287" y="64"/>
                  </a:cubicBezTo>
                  <a:cubicBezTo>
                    <a:pt x="258" y="22"/>
                    <a:pt x="21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10769400" y="2193670"/>
              <a:ext cx="62402" cy="118067"/>
            </a:xfrm>
            <a:custGeom>
              <a:avLst/>
              <a:gdLst/>
              <a:ahLst/>
              <a:cxnLst/>
              <a:rect l="l" t="t" r="r" b="b"/>
              <a:pathLst>
                <a:path w="1167" h="2208" extrusionOk="0">
                  <a:moveTo>
                    <a:pt x="176" y="0"/>
                  </a:moveTo>
                  <a:cubicBezTo>
                    <a:pt x="144" y="0"/>
                    <a:pt x="112" y="10"/>
                    <a:pt x="83" y="29"/>
                  </a:cubicBezTo>
                  <a:cubicBezTo>
                    <a:pt x="24" y="76"/>
                    <a:pt x="0" y="160"/>
                    <a:pt x="48" y="231"/>
                  </a:cubicBezTo>
                  <a:cubicBezTo>
                    <a:pt x="441" y="779"/>
                    <a:pt x="726" y="1422"/>
                    <a:pt x="857" y="2088"/>
                  </a:cubicBezTo>
                  <a:cubicBezTo>
                    <a:pt x="869" y="2160"/>
                    <a:pt x="929" y="2207"/>
                    <a:pt x="1000" y="2207"/>
                  </a:cubicBezTo>
                  <a:lnTo>
                    <a:pt x="1036" y="2207"/>
                  </a:lnTo>
                  <a:cubicBezTo>
                    <a:pt x="1119" y="2184"/>
                    <a:pt x="1167" y="2112"/>
                    <a:pt x="1155" y="2029"/>
                  </a:cubicBezTo>
                  <a:cubicBezTo>
                    <a:pt x="1012" y="1326"/>
                    <a:pt x="714" y="648"/>
                    <a:pt x="298" y="64"/>
                  </a:cubicBezTo>
                  <a:cubicBezTo>
                    <a:pt x="269" y="21"/>
                    <a:pt x="223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0812017" y="2196772"/>
              <a:ext cx="63739" cy="113041"/>
            </a:xfrm>
            <a:custGeom>
              <a:avLst/>
              <a:gdLst/>
              <a:ahLst/>
              <a:cxnLst/>
              <a:rect l="l" t="t" r="r" b="b"/>
              <a:pathLst>
                <a:path w="1192" h="2114" extrusionOk="0">
                  <a:moveTo>
                    <a:pt x="171" y="1"/>
                  </a:moveTo>
                  <a:cubicBezTo>
                    <a:pt x="140" y="1"/>
                    <a:pt x="109" y="10"/>
                    <a:pt x="84" y="30"/>
                  </a:cubicBezTo>
                  <a:cubicBezTo>
                    <a:pt x="13" y="78"/>
                    <a:pt x="1" y="173"/>
                    <a:pt x="60" y="244"/>
                  </a:cubicBezTo>
                  <a:cubicBezTo>
                    <a:pt x="465" y="756"/>
                    <a:pt x="751" y="1364"/>
                    <a:pt x="882" y="2007"/>
                  </a:cubicBezTo>
                  <a:cubicBezTo>
                    <a:pt x="894" y="2066"/>
                    <a:pt x="965" y="2114"/>
                    <a:pt x="1025" y="2114"/>
                  </a:cubicBezTo>
                  <a:lnTo>
                    <a:pt x="1060" y="2114"/>
                  </a:lnTo>
                  <a:cubicBezTo>
                    <a:pt x="1144" y="2102"/>
                    <a:pt x="1191" y="2019"/>
                    <a:pt x="1179" y="1935"/>
                  </a:cubicBezTo>
                  <a:cubicBezTo>
                    <a:pt x="1025" y="1257"/>
                    <a:pt x="715" y="602"/>
                    <a:pt x="287" y="54"/>
                  </a:cubicBezTo>
                  <a:cubicBezTo>
                    <a:pt x="259" y="19"/>
                    <a:pt x="215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10875061" y="2219765"/>
              <a:ext cx="50959" cy="91973"/>
            </a:xfrm>
            <a:custGeom>
              <a:avLst/>
              <a:gdLst/>
              <a:ahLst/>
              <a:cxnLst/>
              <a:rect l="l" t="t" r="r" b="b"/>
              <a:pathLst>
                <a:path w="953" h="1720" extrusionOk="0">
                  <a:moveTo>
                    <a:pt x="166" y="0"/>
                  </a:moveTo>
                  <a:cubicBezTo>
                    <a:pt x="142" y="0"/>
                    <a:pt x="118" y="6"/>
                    <a:pt x="96" y="17"/>
                  </a:cubicBezTo>
                  <a:cubicBezTo>
                    <a:pt x="24" y="65"/>
                    <a:pt x="0" y="148"/>
                    <a:pt x="48" y="219"/>
                  </a:cubicBezTo>
                  <a:cubicBezTo>
                    <a:pt x="298" y="660"/>
                    <a:pt x="501" y="1124"/>
                    <a:pt x="643" y="1612"/>
                  </a:cubicBezTo>
                  <a:cubicBezTo>
                    <a:pt x="667" y="1672"/>
                    <a:pt x="727" y="1719"/>
                    <a:pt x="786" y="1719"/>
                  </a:cubicBezTo>
                  <a:cubicBezTo>
                    <a:pt x="798" y="1719"/>
                    <a:pt x="822" y="1719"/>
                    <a:pt x="834" y="1708"/>
                  </a:cubicBezTo>
                  <a:cubicBezTo>
                    <a:pt x="905" y="1684"/>
                    <a:pt x="953" y="1600"/>
                    <a:pt x="929" y="1529"/>
                  </a:cubicBezTo>
                  <a:cubicBezTo>
                    <a:pt x="774" y="1017"/>
                    <a:pt x="560" y="541"/>
                    <a:pt x="298" y="76"/>
                  </a:cubicBezTo>
                  <a:cubicBezTo>
                    <a:pt x="273" y="27"/>
                    <a:pt x="22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10929176" y="2245592"/>
              <a:ext cx="49729" cy="93523"/>
            </a:xfrm>
            <a:custGeom>
              <a:avLst/>
              <a:gdLst/>
              <a:ahLst/>
              <a:cxnLst/>
              <a:rect l="l" t="t" r="r" b="b"/>
              <a:pathLst>
                <a:path w="930" h="1749" extrusionOk="0">
                  <a:moveTo>
                    <a:pt x="166" y="1"/>
                  </a:moveTo>
                  <a:cubicBezTo>
                    <a:pt x="133" y="1"/>
                    <a:pt x="99" y="13"/>
                    <a:pt x="72" y="34"/>
                  </a:cubicBezTo>
                  <a:cubicBezTo>
                    <a:pt x="1" y="82"/>
                    <a:pt x="1" y="177"/>
                    <a:pt x="48" y="248"/>
                  </a:cubicBezTo>
                  <a:cubicBezTo>
                    <a:pt x="370" y="629"/>
                    <a:pt x="572" y="1117"/>
                    <a:pt x="620" y="1617"/>
                  </a:cubicBezTo>
                  <a:cubicBezTo>
                    <a:pt x="632" y="1689"/>
                    <a:pt x="691" y="1748"/>
                    <a:pt x="774" y="1748"/>
                  </a:cubicBezTo>
                  <a:lnTo>
                    <a:pt x="786" y="1748"/>
                  </a:lnTo>
                  <a:cubicBezTo>
                    <a:pt x="870" y="1737"/>
                    <a:pt x="929" y="1665"/>
                    <a:pt x="917" y="1582"/>
                  </a:cubicBezTo>
                  <a:cubicBezTo>
                    <a:pt x="858" y="1022"/>
                    <a:pt x="632" y="486"/>
                    <a:pt x="274" y="58"/>
                  </a:cubicBezTo>
                  <a:cubicBezTo>
                    <a:pt x="248" y="18"/>
                    <a:pt x="207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10955912" y="2247143"/>
              <a:ext cx="68177" cy="116142"/>
            </a:xfrm>
            <a:custGeom>
              <a:avLst/>
              <a:gdLst/>
              <a:ahLst/>
              <a:cxnLst/>
              <a:rect l="l" t="t" r="r" b="b"/>
              <a:pathLst>
                <a:path w="1275" h="2172" extrusionOk="0">
                  <a:moveTo>
                    <a:pt x="176" y="0"/>
                  </a:moveTo>
                  <a:cubicBezTo>
                    <a:pt x="145" y="0"/>
                    <a:pt x="112" y="10"/>
                    <a:pt x="84" y="29"/>
                  </a:cubicBezTo>
                  <a:cubicBezTo>
                    <a:pt x="24" y="76"/>
                    <a:pt x="1" y="172"/>
                    <a:pt x="48" y="231"/>
                  </a:cubicBezTo>
                  <a:cubicBezTo>
                    <a:pt x="453" y="791"/>
                    <a:pt x="763" y="1410"/>
                    <a:pt x="965" y="2065"/>
                  </a:cubicBezTo>
                  <a:cubicBezTo>
                    <a:pt x="989" y="2124"/>
                    <a:pt x="1048" y="2172"/>
                    <a:pt x="1108" y="2172"/>
                  </a:cubicBezTo>
                  <a:cubicBezTo>
                    <a:pt x="1132" y="2172"/>
                    <a:pt x="1144" y="2172"/>
                    <a:pt x="1155" y="2160"/>
                  </a:cubicBezTo>
                  <a:cubicBezTo>
                    <a:pt x="1239" y="2136"/>
                    <a:pt x="1275" y="2053"/>
                    <a:pt x="1251" y="1981"/>
                  </a:cubicBezTo>
                  <a:cubicBezTo>
                    <a:pt x="1036" y="1291"/>
                    <a:pt x="715" y="648"/>
                    <a:pt x="298" y="64"/>
                  </a:cubicBezTo>
                  <a:cubicBezTo>
                    <a:pt x="270" y="22"/>
                    <a:pt x="224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9892076" y="3281836"/>
              <a:ext cx="29945" cy="187314"/>
            </a:xfrm>
            <a:custGeom>
              <a:avLst/>
              <a:gdLst/>
              <a:ahLst/>
              <a:cxnLst/>
              <a:rect l="l" t="t" r="r" b="b"/>
              <a:pathLst>
                <a:path w="560" h="3503" extrusionOk="0">
                  <a:moveTo>
                    <a:pt x="395" y="1"/>
                  </a:moveTo>
                  <a:cubicBezTo>
                    <a:pt x="329" y="1"/>
                    <a:pt x="261" y="47"/>
                    <a:pt x="250" y="122"/>
                  </a:cubicBezTo>
                  <a:cubicBezTo>
                    <a:pt x="84" y="1193"/>
                    <a:pt x="0" y="2277"/>
                    <a:pt x="12" y="3360"/>
                  </a:cubicBezTo>
                  <a:cubicBezTo>
                    <a:pt x="12" y="3443"/>
                    <a:pt x="84" y="3503"/>
                    <a:pt x="155" y="3503"/>
                  </a:cubicBezTo>
                  <a:cubicBezTo>
                    <a:pt x="238" y="3503"/>
                    <a:pt x="310" y="3432"/>
                    <a:pt x="310" y="3360"/>
                  </a:cubicBezTo>
                  <a:cubicBezTo>
                    <a:pt x="298" y="2289"/>
                    <a:pt x="381" y="1217"/>
                    <a:pt x="548" y="169"/>
                  </a:cubicBezTo>
                  <a:cubicBezTo>
                    <a:pt x="560" y="86"/>
                    <a:pt x="500" y="14"/>
                    <a:pt x="417" y="3"/>
                  </a:cubicBezTo>
                  <a:cubicBezTo>
                    <a:pt x="410" y="1"/>
                    <a:pt x="402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9848122" y="3319427"/>
              <a:ext cx="36361" cy="207687"/>
            </a:xfrm>
            <a:custGeom>
              <a:avLst/>
              <a:gdLst/>
              <a:ahLst/>
              <a:cxnLst/>
              <a:rect l="l" t="t" r="r" b="b"/>
              <a:pathLst>
                <a:path w="680" h="3884" extrusionOk="0">
                  <a:moveTo>
                    <a:pt x="523" y="0"/>
                  </a:moveTo>
                  <a:cubicBezTo>
                    <a:pt x="449" y="0"/>
                    <a:pt x="380" y="46"/>
                    <a:pt x="370" y="121"/>
                  </a:cubicBezTo>
                  <a:cubicBezTo>
                    <a:pt x="84" y="1312"/>
                    <a:pt x="1" y="2526"/>
                    <a:pt x="84" y="3741"/>
                  </a:cubicBezTo>
                  <a:cubicBezTo>
                    <a:pt x="96" y="3824"/>
                    <a:pt x="155" y="3883"/>
                    <a:pt x="239" y="3883"/>
                  </a:cubicBezTo>
                  <a:lnTo>
                    <a:pt x="251" y="3883"/>
                  </a:lnTo>
                  <a:cubicBezTo>
                    <a:pt x="334" y="3872"/>
                    <a:pt x="394" y="3800"/>
                    <a:pt x="382" y="3729"/>
                  </a:cubicBezTo>
                  <a:cubicBezTo>
                    <a:pt x="298" y="2538"/>
                    <a:pt x="382" y="1347"/>
                    <a:pt x="656" y="181"/>
                  </a:cubicBezTo>
                  <a:cubicBezTo>
                    <a:pt x="679" y="109"/>
                    <a:pt x="620" y="26"/>
                    <a:pt x="548" y="2"/>
                  </a:cubicBezTo>
                  <a:cubicBezTo>
                    <a:pt x="540" y="1"/>
                    <a:pt x="53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9807376" y="3371028"/>
              <a:ext cx="22352" cy="169454"/>
            </a:xfrm>
            <a:custGeom>
              <a:avLst/>
              <a:gdLst/>
              <a:ahLst/>
              <a:cxnLst/>
              <a:rect l="l" t="t" r="r" b="b"/>
              <a:pathLst>
                <a:path w="418" h="3169" extrusionOk="0">
                  <a:moveTo>
                    <a:pt x="245" y="0"/>
                  </a:moveTo>
                  <a:cubicBezTo>
                    <a:pt x="171" y="0"/>
                    <a:pt x="119" y="67"/>
                    <a:pt x="108" y="144"/>
                  </a:cubicBezTo>
                  <a:lnTo>
                    <a:pt x="1" y="3014"/>
                  </a:lnTo>
                  <a:cubicBezTo>
                    <a:pt x="1" y="3097"/>
                    <a:pt x="72" y="3168"/>
                    <a:pt x="144" y="3168"/>
                  </a:cubicBezTo>
                  <a:lnTo>
                    <a:pt x="155" y="3168"/>
                  </a:lnTo>
                  <a:cubicBezTo>
                    <a:pt x="239" y="3168"/>
                    <a:pt x="298" y="3109"/>
                    <a:pt x="298" y="3026"/>
                  </a:cubicBezTo>
                  <a:lnTo>
                    <a:pt x="406" y="156"/>
                  </a:lnTo>
                  <a:cubicBezTo>
                    <a:pt x="417" y="73"/>
                    <a:pt x="346" y="1"/>
                    <a:pt x="263" y="1"/>
                  </a:cubicBezTo>
                  <a:cubicBezTo>
                    <a:pt x="256" y="1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9773635" y="3411132"/>
              <a:ext cx="20426" cy="167529"/>
            </a:xfrm>
            <a:custGeom>
              <a:avLst/>
              <a:gdLst/>
              <a:ahLst/>
              <a:cxnLst/>
              <a:rect l="l" t="t" r="r" b="b"/>
              <a:pathLst>
                <a:path w="382" h="3133" extrusionOk="0">
                  <a:moveTo>
                    <a:pt x="221" y="0"/>
                  </a:moveTo>
                  <a:cubicBezTo>
                    <a:pt x="145" y="0"/>
                    <a:pt x="84" y="67"/>
                    <a:pt x="84" y="144"/>
                  </a:cubicBezTo>
                  <a:lnTo>
                    <a:pt x="1" y="2978"/>
                  </a:lnTo>
                  <a:cubicBezTo>
                    <a:pt x="1" y="3061"/>
                    <a:pt x="60" y="3121"/>
                    <a:pt x="144" y="3133"/>
                  </a:cubicBezTo>
                  <a:cubicBezTo>
                    <a:pt x="227" y="3133"/>
                    <a:pt x="298" y="3061"/>
                    <a:pt x="298" y="2978"/>
                  </a:cubicBezTo>
                  <a:lnTo>
                    <a:pt x="382" y="156"/>
                  </a:lnTo>
                  <a:cubicBezTo>
                    <a:pt x="382" y="73"/>
                    <a:pt x="322" y="2"/>
                    <a:pt x="239" y="2"/>
                  </a:cubicBezTo>
                  <a:cubicBezTo>
                    <a:pt x="233" y="1"/>
                    <a:pt x="227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9740535" y="3437922"/>
              <a:ext cx="17218" cy="167476"/>
            </a:xfrm>
            <a:custGeom>
              <a:avLst/>
              <a:gdLst/>
              <a:ahLst/>
              <a:cxnLst/>
              <a:rect l="l" t="t" r="r" b="b"/>
              <a:pathLst>
                <a:path w="322" h="3132" extrusionOk="0">
                  <a:moveTo>
                    <a:pt x="143" y="1"/>
                  </a:moveTo>
                  <a:cubicBezTo>
                    <a:pt x="72" y="1"/>
                    <a:pt x="1" y="60"/>
                    <a:pt x="1" y="143"/>
                  </a:cubicBezTo>
                  <a:lnTo>
                    <a:pt x="24" y="2977"/>
                  </a:lnTo>
                  <a:cubicBezTo>
                    <a:pt x="24" y="3060"/>
                    <a:pt x="96" y="3132"/>
                    <a:pt x="167" y="3132"/>
                  </a:cubicBezTo>
                  <a:cubicBezTo>
                    <a:pt x="251" y="3120"/>
                    <a:pt x="322" y="3060"/>
                    <a:pt x="322" y="2977"/>
                  </a:cubicBezTo>
                  <a:lnTo>
                    <a:pt x="298" y="143"/>
                  </a:lnTo>
                  <a:cubicBezTo>
                    <a:pt x="298" y="60"/>
                    <a:pt x="227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9707436" y="3488881"/>
              <a:ext cx="24865" cy="201217"/>
            </a:xfrm>
            <a:custGeom>
              <a:avLst/>
              <a:gdLst/>
              <a:ahLst/>
              <a:cxnLst/>
              <a:rect l="l" t="t" r="r" b="b"/>
              <a:pathLst>
                <a:path w="465" h="3763" extrusionOk="0">
                  <a:moveTo>
                    <a:pt x="203" y="0"/>
                  </a:moveTo>
                  <a:cubicBezTo>
                    <a:pt x="131" y="0"/>
                    <a:pt x="48" y="60"/>
                    <a:pt x="48" y="143"/>
                  </a:cubicBezTo>
                  <a:cubicBezTo>
                    <a:pt x="0" y="1298"/>
                    <a:pt x="36" y="2477"/>
                    <a:pt x="167" y="3620"/>
                  </a:cubicBezTo>
                  <a:cubicBezTo>
                    <a:pt x="167" y="3703"/>
                    <a:pt x="239" y="3762"/>
                    <a:pt x="310" y="3762"/>
                  </a:cubicBezTo>
                  <a:cubicBezTo>
                    <a:pt x="322" y="3762"/>
                    <a:pt x="322" y="3751"/>
                    <a:pt x="334" y="3751"/>
                  </a:cubicBezTo>
                  <a:cubicBezTo>
                    <a:pt x="405" y="3751"/>
                    <a:pt x="465" y="3667"/>
                    <a:pt x="465" y="3596"/>
                  </a:cubicBezTo>
                  <a:cubicBezTo>
                    <a:pt x="334" y="2453"/>
                    <a:pt x="298" y="1298"/>
                    <a:pt x="346" y="155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9678133" y="3533424"/>
              <a:ext cx="19143" cy="207580"/>
            </a:xfrm>
            <a:custGeom>
              <a:avLst/>
              <a:gdLst/>
              <a:ahLst/>
              <a:cxnLst/>
              <a:rect l="l" t="t" r="r" b="b"/>
              <a:pathLst>
                <a:path w="358" h="388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60" y="3727"/>
                  </a:lnTo>
                  <a:cubicBezTo>
                    <a:pt x="60" y="3811"/>
                    <a:pt x="120" y="3882"/>
                    <a:pt x="203" y="3882"/>
                  </a:cubicBezTo>
                  <a:cubicBezTo>
                    <a:pt x="286" y="3882"/>
                    <a:pt x="358" y="3811"/>
                    <a:pt x="358" y="3727"/>
                  </a:cubicBezTo>
                  <a:lnTo>
                    <a:pt x="298" y="143"/>
                  </a:lnTo>
                  <a:cubicBezTo>
                    <a:pt x="298" y="60"/>
                    <a:pt x="239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9636104" y="3618124"/>
              <a:ext cx="25560" cy="196137"/>
            </a:xfrm>
            <a:custGeom>
              <a:avLst/>
              <a:gdLst/>
              <a:ahLst/>
              <a:cxnLst/>
              <a:rect l="l" t="t" r="r" b="b"/>
              <a:pathLst>
                <a:path w="478" h="3668" extrusionOk="0">
                  <a:moveTo>
                    <a:pt x="144" y="0"/>
                  </a:moveTo>
                  <a:cubicBezTo>
                    <a:pt x="72" y="0"/>
                    <a:pt x="1" y="71"/>
                    <a:pt x="1" y="143"/>
                  </a:cubicBezTo>
                  <a:cubicBezTo>
                    <a:pt x="1" y="1274"/>
                    <a:pt x="49" y="2417"/>
                    <a:pt x="180" y="3536"/>
                  </a:cubicBezTo>
                  <a:cubicBezTo>
                    <a:pt x="180" y="3620"/>
                    <a:pt x="251" y="3667"/>
                    <a:pt x="322" y="3667"/>
                  </a:cubicBezTo>
                  <a:lnTo>
                    <a:pt x="334" y="3667"/>
                  </a:lnTo>
                  <a:cubicBezTo>
                    <a:pt x="418" y="3655"/>
                    <a:pt x="477" y="3584"/>
                    <a:pt x="477" y="3500"/>
                  </a:cubicBezTo>
                  <a:cubicBezTo>
                    <a:pt x="346" y="2393"/>
                    <a:pt x="287" y="1262"/>
                    <a:pt x="299" y="143"/>
                  </a:cubicBezTo>
                  <a:cubicBezTo>
                    <a:pt x="299" y="71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9601133" y="3722503"/>
              <a:ext cx="27431" cy="174481"/>
            </a:xfrm>
            <a:custGeom>
              <a:avLst/>
              <a:gdLst/>
              <a:ahLst/>
              <a:cxnLst/>
              <a:rect l="l" t="t" r="r" b="b"/>
              <a:pathLst>
                <a:path w="513" h="3263" extrusionOk="0">
                  <a:moveTo>
                    <a:pt x="143" y="1"/>
                  </a:moveTo>
                  <a:cubicBezTo>
                    <a:pt x="60" y="13"/>
                    <a:pt x="0" y="84"/>
                    <a:pt x="12" y="167"/>
                  </a:cubicBezTo>
                  <a:lnTo>
                    <a:pt x="214" y="3120"/>
                  </a:lnTo>
                  <a:cubicBezTo>
                    <a:pt x="214" y="3203"/>
                    <a:pt x="286" y="3263"/>
                    <a:pt x="357" y="3263"/>
                  </a:cubicBezTo>
                  <a:lnTo>
                    <a:pt x="369" y="3263"/>
                  </a:lnTo>
                  <a:cubicBezTo>
                    <a:pt x="453" y="3251"/>
                    <a:pt x="512" y="3180"/>
                    <a:pt x="512" y="3096"/>
                  </a:cubicBezTo>
                  <a:lnTo>
                    <a:pt x="310" y="144"/>
                  </a:lnTo>
                  <a:cubicBezTo>
                    <a:pt x="298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9569263" y="3827576"/>
              <a:ext cx="15988" cy="156033"/>
            </a:xfrm>
            <a:custGeom>
              <a:avLst/>
              <a:gdLst/>
              <a:ahLst/>
              <a:cxnLst/>
              <a:rect l="l" t="t" r="r" b="b"/>
              <a:pathLst>
                <a:path w="299" h="2918" extrusionOk="0">
                  <a:moveTo>
                    <a:pt x="156" y="0"/>
                  </a:moveTo>
                  <a:cubicBezTo>
                    <a:pt x="72" y="0"/>
                    <a:pt x="1" y="60"/>
                    <a:pt x="1" y="143"/>
                  </a:cubicBezTo>
                  <a:lnTo>
                    <a:pt x="1" y="2774"/>
                  </a:lnTo>
                  <a:cubicBezTo>
                    <a:pt x="1" y="2846"/>
                    <a:pt x="72" y="2917"/>
                    <a:pt x="156" y="2917"/>
                  </a:cubicBezTo>
                  <a:cubicBezTo>
                    <a:pt x="239" y="2917"/>
                    <a:pt x="298" y="2858"/>
                    <a:pt x="298" y="2774"/>
                  </a:cubicBezTo>
                  <a:lnTo>
                    <a:pt x="298" y="143"/>
                  </a:lnTo>
                  <a:cubicBezTo>
                    <a:pt x="298" y="60"/>
                    <a:pt x="22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9529159" y="3945322"/>
              <a:ext cx="22352" cy="156674"/>
            </a:xfrm>
            <a:custGeom>
              <a:avLst/>
              <a:gdLst/>
              <a:ahLst/>
              <a:cxnLst/>
              <a:rect l="l" t="t" r="r" b="b"/>
              <a:pathLst>
                <a:path w="418" h="2930" extrusionOk="0">
                  <a:moveTo>
                    <a:pt x="144" y="1"/>
                  </a:moveTo>
                  <a:cubicBezTo>
                    <a:pt x="60" y="13"/>
                    <a:pt x="1" y="72"/>
                    <a:pt x="1" y="156"/>
                  </a:cubicBezTo>
                  <a:lnTo>
                    <a:pt x="120" y="2787"/>
                  </a:lnTo>
                  <a:cubicBezTo>
                    <a:pt x="120" y="2858"/>
                    <a:pt x="179" y="2930"/>
                    <a:pt x="263" y="2930"/>
                  </a:cubicBezTo>
                  <a:cubicBezTo>
                    <a:pt x="358" y="2918"/>
                    <a:pt x="417" y="2858"/>
                    <a:pt x="417" y="2775"/>
                  </a:cubicBezTo>
                  <a:lnTo>
                    <a:pt x="298" y="144"/>
                  </a:lnTo>
                  <a:cubicBezTo>
                    <a:pt x="298" y="60"/>
                    <a:pt x="22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9496059" y="4025585"/>
              <a:ext cx="18501" cy="131810"/>
            </a:xfrm>
            <a:custGeom>
              <a:avLst/>
              <a:gdLst/>
              <a:ahLst/>
              <a:cxnLst/>
              <a:rect l="l" t="t" r="r" b="b"/>
              <a:pathLst>
                <a:path w="346" h="2465" extrusionOk="0">
                  <a:moveTo>
                    <a:pt x="191" y="0"/>
                  </a:moveTo>
                  <a:cubicBezTo>
                    <a:pt x="120" y="0"/>
                    <a:pt x="48" y="71"/>
                    <a:pt x="48" y="143"/>
                  </a:cubicBezTo>
                  <a:lnTo>
                    <a:pt x="1" y="2310"/>
                  </a:lnTo>
                  <a:cubicBezTo>
                    <a:pt x="1" y="2393"/>
                    <a:pt x="60" y="2465"/>
                    <a:pt x="143" y="2465"/>
                  </a:cubicBezTo>
                  <a:lnTo>
                    <a:pt x="155" y="2465"/>
                  </a:lnTo>
                  <a:cubicBezTo>
                    <a:pt x="227" y="2465"/>
                    <a:pt x="298" y="2405"/>
                    <a:pt x="298" y="2322"/>
                  </a:cubicBezTo>
                  <a:lnTo>
                    <a:pt x="346" y="155"/>
                  </a:lnTo>
                  <a:cubicBezTo>
                    <a:pt x="346" y="71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9448950" y="4077079"/>
              <a:ext cx="21068" cy="114057"/>
            </a:xfrm>
            <a:custGeom>
              <a:avLst/>
              <a:gdLst/>
              <a:ahLst/>
              <a:cxnLst/>
              <a:rect l="l" t="t" r="r" b="b"/>
              <a:pathLst>
                <a:path w="394" h="2133" extrusionOk="0">
                  <a:moveTo>
                    <a:pt x="162" y="0"/>
                  </a:moveTo>
                  <a:cubicBezTo>
                    <a:pt x="156" y="0"/>
                    <a:pt x="149" y="1"/>
                    <a:pt x="143" y="1"/>
                  </a:cubicBezTo>
                  <a:cubicBezTo>
                    <a:pt x="60" y="1"/>
                    <a:pt x="0" y="73"/>
                    <a:pt x="0" y="156"/>
                  </a:cubicBezTo>
                  <a:lnTo>
                    <a:pt x="84" y="1990"/>
                  </a:lnTo>
                  <a:cubicBezTo>
                    <a:pt x="96" y="2061"/>
                    <a:pt x="155" y="2133"/>
                    <a:pt x="239" y="2133"/>
                  </a:cubicBezTo>
                  <a:cubicBezTo>
                    <a:pt x="239" y="2133"/>
                    <a:pt x="239" y="2133"/>
                    <a:pt x="239" y="2121"/>
                  </a:cubicBezTo>
                  <a:cubicBezTo>
                    <a:pt x="322" y="2121"/>
                    <a:pt x="393" y="2049"/>
                    <a:pt x="381" y="1966"/>
                  </a:cubicBezTo>
                  <a:lnTo>
                    <a:pt x="298" y="144"/>
                  </a:lnTo>
                  <a:cubicBezTo>
                    <a:pt x="298" y="67"/>
                    <a:pt x="237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9408845" y="4108307"/>
              <a:ext cx="15988" cy="138226"/>
            </a:xfrm>
            <a:custGeom>
              <a:avLst/>
              <a:gdLst/>
              <a:ahLst/>
              <a:cxnLst/>
              <a:rect l="l" t="t" r="r" b="b"/>
              <a:pathLst>
                <a:path w="299" h="2585" extrusionOk="0">
                  <a:moveTo>
                    <a:pt x="155" y="1"/>
                  </a:moveTo>
                  <a:cubicBezTo>
                    <a:pt x="72" y="1"/>
                    <a:pt x="0" y="60"/>
                    <a:pt x="0" y="144"/>
                  </a:cubicBezTo>
                  <a:lnTo>
                    <a:pt x="0" y="2430"/>
                  </a:lnTo>
                  <a:cubicBezTo>
                    <a:pt x="0" y="2513"/>
                    <a:pt x="72" y="2584"/>
                    <a:pt x="155" y="2584"/>
                  </a:cubicBezTo>
                  <a:cubicBezTo>
                    <a:pt x="239" y="2584"/>
                    <a:pt x="298" y="2513"/>
                    <a:pt x="298" y="2430"/>
                  </a:cubicBezTo>
                  <a:lnTo>
                    <a:pt x="298" y="144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9355373" y="4166271"/>
              <a:ext cx="15935" cy="117800"/>
            </a:xfrm>
            <a:custGeom>
              <a:avLst/>
              <a:gdLst/>
              <a:ahLst/>
              <a:cxnLst/>
              <a:rect l="l" t="t" r="r" b="b"/>
              <a:pathLst>
                <a:path w="298" h="2203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2060"/>
                  </a:lnTo>
                  <a:cubicBezTo>
                    <a:pt x="0" y="2143"/>
                    <a:pt x="72" y="2203"/>
                    <a:pt x="155" y="2203"/>
                  </a:cubicBezTo>
                  <a:cubicBezTo>
                    <a:pt x="238" y="2203"/>
                    <a:pt x="298" y="2143"/>
                    <a:pt x="298" y="2060"/>
                  </a:cubicBezTo>
                  <a:lnTo>
                    <a:pt x="298" y="143"/>
                  </a:lnTo>
                  <a:cubicBezTo>
                    <a:pt x="298" y="6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9310135" y="4181564"/>
              <a:ext cx="21068" cy="138173"/>
            </a:xfrm>
            <a:custGeom>
              <a:avLst/>
              <a:gdLst/>
              <a:ahLst/>
              <a:cxnLst/>
              <a:rect l="l" t="t" r="r" b="b"/>
              <a:pathLst>
                <a:path w="394" h="2584" extrusionOk="0">
                  <a:moveTo>
                    <a:pt x="144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84" y="2441"/>
                  </a:lnTo>
                  <a:cubicBezTo>
                    <a:pt x="96" y="2524"/>
                    <a:pt x="156" y="2584"/>
                    <a:pt x="239" y="2584"/>
                  </a:cubicBezTo>
                  <a:cubicBezTo>
                    <a:pt x="322" y="2584"/>
                    <a:pt x="394" y="2512"/>
                    <a:pt x="382" y="2429"/>
                  </a:cubicBezTo>
                  <a:lnTo>
                    <a:pt x="299" y="143"/>
                  </a:ln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9271314" y="4188569"/>
              <a:ext cx="18501" cy="138173"/>
            </a:xfrm>
            <a:custGeom>
              <a:avLst/>
              <a:gdLst/>
              <a:ahLst/>
              <a:cxnLst/>
              <a:rect l="l" t="t" r="r" b="b"/>
              <a:pathLst>
                <a:path w="346" h="2584" extrusionOk="0">
                  <a:moveTo>
                    <a:pt x="191" y="0"/>
                  </a:moveTo>
                  <a:cubicBezTo>
                    <a:pt x="108" y="0"/>
                    <a:pt x="48" y="60"/>
                    <a:pt x="48" y="143"/>
                  </a:cubicBezTo>
                  <a:lnTo>
                    <a:pt x="1" y="2429"/>
                  </a:lnTo>
                  <a:cubicBezTo>
                    <a:pt x="1" y="2512"/>
                    <a:pt x="72" y="2584"/>
                    <a:pt x="144" y="2584"/>
                  </a:cubicBezTo>
                  <a:lnTo>
                    <a:pt x="155" y="2584"/>
                  </a:lnTo>
                  <a:cubicBezTo>
                    <a:pt x="227" y="2584"/>
                    <a:pt x="298" y="2512"/>
                    <a:pt x="298" y="2441"/>
                  </a:cubicBezTo>
                  <a:lnTo>
                    <a:pt x="346" y="143"/>
                  </a:lnTo>
                  <a:cubicBezTo>
                    <a:pt x="346" y="60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9206399" y="4179639"/>
              <a:ext cx="15935" cy="115928"/>
            </a:xfrm>
            <a:custGeom>
              <a:avLst/>
              <a:gdLst/>
              <a:ahLst/>
              <a:cxnLst/>
              <a:rect l="l" t="t" r="r" b="b"/>
              <a:pathLst>
                <a:path w="298" h="2168" extrusionOk="0">
                  <a:moveTo>
                    <a:pt x="143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2012"/>
                  </a:lnTo>
                  <a:cubicBezTo>
                    <a:pt x="0" y="2096"/>
                    <a:pt x="72" y="2167"/>
                    <a:pt x="143" y="2167"/>
                  </a:cubicBezTo>
                  <a:cubicBezTo>
                    <a:pt x="226" y="2167"/>
                    <a:pt x="298" y="2096"/>
                    <a:pt x="298" y="2012"/>
                  </a:cubicBezTo>
                  <a:lnTo>
                    <a:pt x="298" y="143"/>
                  </a:lnTo>
                  <a:cubicBezTo>
                    <a:pt x="298" y="60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9165652" y="4161726"/>
              <a:ext cx="26148" cy="98176"/>
            </a:xfrm>
            <a:custGeom>
              <a:avLst/>
              <a:gdLst/>
              <a:ahLst/>
              <a:cxnLst/>
              <a:rect l="l" t="t" r="r" b="b"/>
              <a:pathLst>
                <a:path w="489" h="1836" extrusionOk="0">
                  <a:moveTo>
                    <a:pt x="164" y="0"/>
                  </a:moveTo>
                  <a:cubicBezTo>
                    <a:pt x="157" y="0"/>
                    <a:pt x="150" y="1"/>
                    <a:pt x="143" y="2"/>
                  </a:cubicBezTo>
                  <a:cubicBezTo>
                    <a:pt x="60" y="2"/>
                    <a:pt x="0" y="85"/>
                    <a:pt x="12" y="157"/>
                  </a:cubicBezTo>
                  <a:lnTo>
                    <a:pt x="179" y="1705"/>
                  </a:lnTo>
                  <a:cubicBezTo>
                    <a:pt x="191" y="1776"/>
                    <a:pt x="250" y="1836"/>
                    <a:pt x="322" y="1836"/>
                  </a:cubicBezTo>
                  <a:lnTo>
                    <a:pt x="345" y="1836"/>
                  </a:lnTo>
                  <a:cubicBezTo>
                    <a:pt x="429" y="1824"/>
                    <a:pt x="488" y="1752"/>
                    <a:pt x="476" y="1669"/>
                  </a:cubicBezTo>
                  <a:lnTo>
                    <a:pt x="310" y="133"/>
                  </a:lnTo>
                  <a:cubicBezTo>
                    <a:pt x="299" y="57"/>
                    <a:pt x="23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9974210" y="3225796"/>
              <a:ext cx="70691" cy="131970"/>
            </a:xfrm>
            <a:custGeom>
              <a:avLst/>
              <a:gdLst/>
              <a:ahLst/>
              <a:cxnLst/>
              <a:rect l="l" t="t" r="r" b="b"/>
              <a:pathLst>
                <a:path w="1322" h="2468" extrusionOk="0">
                  <a:moveTo>
                    <a:pt x="157" y="1"/>
                  </a:moveTo>
                  <a:cubicBezTo>
                    <a:pt x="148" y="1"/>
                    <a:pt x="140" y="2"/>
                    <a:pt x="131" y="3"/>
                  </a:cubicBezTo>
                  <a:cubicBezTo>
                    <a:pt x="48" y="27"/>
                    <a:pt x="0" y="110"/>
                    <a:pt x="24" y="193"/>
                  </a:cubicBezTo>
                  <a:cubicBezTo>
                    <a:pt x="238" y="979"/>
                    <a:pt x="572" y="1717"/>
                    <a:pt x="1036" y="2396"/>
                  </a:cubicBezTo>
                  <a:cubicBezTo>
                    <a:pt x="1060" y="2444"/>
                    <a:pt x="1107" y="2467"/>
                    <a:pt x="1155" y="2467"/>
                  </a:cubicBezTo>
                  <a:cubicBezTo>
                    <a:pt x="1191" y="2467"/>
                    <a:pt x="1215" y="2455"/>
                    <a:pt x="1238" y="2444"/>
                  </a:cubicBezTo>
                  <a:cubicBezTo>
                    <a:pt x="1310" y="2396"/>
                    <a:pt x="1322" y="2301"/>
                    <a:pt x="1274" y="2229"/>
                  </a:cubicBezTo>
                  <a:cubicBezTo>
                    <a:pt x="845" y="1586"/>
                    <a:pt x="512" y="872"/>
                    <a:pt x="310" y="110"/>
                  </a:cubicBezTo>
                  <a:cubicBezTo>
                    <a:pt x="299" y="46"/>
                    <a:pt x="231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9967847" y="3309267"/>
              <a:ext cx="71974" cy="108335"/>
            </a:xfrm>
            <a:custGeom>
              <a:avLst/>
              <a:gdLst/>
              <a:ahLst/>
              <a:cxnLst/>
              <a:rect l="l" t="t" r="r" b="b"/>
              <a:pathLst>
                <a:path w="1346" h="2026" extrusionOk="0">
                  <a:moveTo>
                    <a:pt x="176" y="1"/>
                  </a:moveTo>
                  <a:cubicBezTo>
                    <a:pt x="149" y="1"/>
                    <a:pt x="121" y="8"/>
                    <a:pt x="95" y="25"/>
                  </a:cubicBezTo>
                  <a:cubicBezTo>
                    <a:pt x="24" y="61"/>
                    <a:pt x="0" y="156"/>
                    <a:pt x="48" y="228"/>
                  </a:cubicBezTo>
                  <a:lnTo>
                    <a:pt x="1036" y="1954"/>
                  </a:lnTo>
                  <a:cubicBezTo>
                    <a:pt x="1072" y="2002"/>
                    <a:pt x="1119" y="2026"/>
                    <a:pt x="1167" y="2026"/>
                  </a:cubicBezTo>
                  <a:cubicBezTo>
                    <a:pt x="1191" y="2026"/>
                    <a:pt x="1226" y="2026"/>
                    <a:pt x="1250" y="2002"/>
                  </a:cubicBezTo>
                  <a:cubicBezTo>
                    <a:pt x="1310" y="1966"/>
                    <a:pt x="1345" y="1871"/>
                    <a:pt x="1298" y="1799"/>
                  </a:cubicBezTo>
                  <a:lnTo>
                    <a:pt x="298" y="73"/>
                  </a:lnTo>
                  <a:cubicBezTo>
                    <a:pt x="275" y="27"/>
                    <a:pt x="22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9972285" y="3382417"/>
              <a:ext cx="70102" cy="119885"/>
            </a:xfrm>
            <a:custGeom>
              <a:avLst/>
              <a:gdLst/>
              <a:ahLst/>
              <a:cxnLst/>
              <a:rect l="l" t="t" r="r" b="b"/>
              <a:pathLst>
                <a:path w="1311" h="2242" extrusionOk="0">
                  <a:moveTo>
                    <a:pt x="169" y="1"/>
                  </a:moveTo>
                  <a:cubicBezTo>
                    <a:pt x="148" y="1"/>
                    <a:pt x="127" y="5"/>
                    <a:pt x="108" y="15"/>
                  </a:cubicBezTo>
                  <a:cubicBezTo>
                    <a:pt x="36" y="50"/>
                    <a:pt x="0" y="146"/>
                    <a:pt x="36" y="217"/>
                  </a:cubicBezTo>
                  <a:cubicBezTo>
                    <a:pt x="346" y="872"/>
                    <a:pt x="667" y="1527"/>
                    <a:pt x="1012" y="2158"/>
                  </a:cubicBezTo>
                  <a:cubicBezTo>
                    <a:pt x="1036" y="2217"/>
                    <a:pt x="1096" y="2241"/>
                    <a:pt x="1143" y="2241"/>
                  </a:cubicBezTo>
                  <a:cubicBezTo>
                    <a:pt x="1167" y="2241"/>
                    <a:pt x="1191" y="2241"/>
                    <a:pt x="1215" y="2217"/>
                  </a:cubicBezTo>
                  <a:cubicBezTo>
                    <a:pt x="1286" y="2182"/>
                    <a:pt x="1310" y="2098"/>
                    <a:pt x="1274" y="2027"/>
                  </a:cubicBezTo>
                  <a:cubicBezTo>
                    <a:pt x="929" y="1396"/>
                    <a:pt x="608" y="741"/>
                    <a:pt x="310" y="86"/>
                  </a:cubicBezTo>
                  <a:cubicBezTo>
                    <a:pt x="284" y="34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9967205" y="3439633"/>
              <a:ext cx="92989" cy="152397"/>
            </a:xfrm>
            <a:custGeom>
              <a:avLst/>
              <a:gdLst/>
              <a:ahLst/>
              <a:cxnLst/>
              <a:rect l="l" t="t" r="r" b="b"/>
              <a:pathLst>
                <a:path w="1739" h="2850" extrusionOk="0">
                  <a:moveTo>
                    <a:pt x="176" y="0"/>
                  </a:moveTo>
                  <a:cubicBezTo>
                    <a:pt x="152" y="0"/>
                    <a:pt x="129" y="5"/>
                    <a:pt x="107" y="16"/>
                  </a:cubicBezTo>
                  <a:cubicBezTo>
                    <a:pt x="36" y="52"/>
                    <a:pt x="0" y="135"/>
                    <a:pt x="36" y="207"/>
                  </a:cubicBezTo>
                  <a:cubicBezTo>
                    <a:pt x="453" y="1088"/>
                    <a:pt x="929" y="1957"/>
                    <a:pt x="1441" y="2778"/>
                  </a:cubicBezTo>
                  <a:cubicBezTo>
                    <a:pt x="1477" y="2826"/>
                    <a:pt x="1524" y="2850"/>
                    <a:pt x="1572" y="2850"/>
                  </a:cubicBezTo>
                  <a:cubicBezTo>
                    <a:pt x="1596" y="2850"/>
                    <a:pt x="1619" y="2850"/>
                    <a:pt x="1643" y="2826"/>
                  </a:cubicBezTo>
                  <a:cubicBezTo>
                    <a:pt x="1715" y="2790"/>
                    <a:pt x="1738" y="2695"/>
                    <a:pt x="1691" y="2624"/>
                  </a:cubicBezTo>
                  <a:cubicBezTo>
                    <a:pt x="1179" y="1814"/>
                    <a:pt x="715" y="957"/>
                    <a:pt x="310" y="88"/>
                  </a:cubicBezTo>
                  <a:cubicBezTo>
                    <a:pt x="285" y="29"/>
                    <a:pt x="231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9972285" y="3504388"/>
              <a:ext cx="76466" cy="152611"/>
            </a:xfrm>
            <a:custGeom>
              <a:avLst/>
              <a:gdLst/>
              <a:ahLst/>
              <a:cxnLst/>
              <a:rect l="l" t="t" r="r" b="b"/>
              <a:pathLst>
                <a:path w="1430" h="2854" extrusionOk="0">
                  <a:moveTo>
                    <a:pt x="171" y="0"/>
                  </a:moveTo>
                  <a:cubicBezTo>
                    <a:pt x="154" y="0"/>
                    <a:pt x="137" y="3"/>
                    <a:pt x="119" y="8"/>
                  </a:cubicBezTo>
                  <a:cubicBezTo>
                    <a:pt x="48" y="32"/>
                    <a:pt x="0" y="115"/>
                    <a:pt x="36" y="198"/>
                  </a:cubicBezTo>
                  <a:cubicBezTo>
                    <a:pt x="346" y="1067"/>
                    <a:pt x="715" y="1937"/>
                    <a:pt x="1132" y="2770"/>
                  </a:cubicBezTo>
                  <a:cubicBezTo>
                    <a:pt x="1155" y="2818"/>
                    <a:pt x="1203" y="2853"/>
                    <a:pt x="1262" y="2853"/>
                  </a:cubicBezTo>
                  <a:cubicBezTo>
                    <a:pt x="1286" y="2853"/>
                    <a:pt x="1310" y="2853"/>
                    <a:pt x="1322" y="2841"/>
                  </a:cubicBezTo>
                  <a:cubicBezTo>
                    <a:pt x="1405" y="2806"/>
                    <a:pt x="1429" y="2710"/>
                    <a:pt x="1393" y="2639"/>
                  </a:cubicBezTo>
                  <a:cubicBezTo>
                    <a:pt x="989" y="1817"/>
                    <a:pt x="620" y="960"/>
                    <a:pt x="310" y="91"/>
                  </a:cubicBezTo>
                  <a:cubicBezTo>
                    <a:pt x="291" y="35"/>
                    <a:pt x="235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9981215" y="3614542"/>
              <a:ext cx="61173" cy="122024"/>
            </a:xfrm>
            <a:custGeom>
              <a:avLst/>
              <a:gdLst/>
              <a:ahLst/>
              <a:cxnLst/>
              <a:rect l="l" t="t" r="r" b="b"/>
              <a:pathLst>
                <a:path w="1144" h="2282" extrusionOk="0">
                  <a:moveTo>
                    <a:pt x="166" y="0"/>
                  </a:moveTo>
                  <a:cubicBezTo>
                    <a:pt x="150" y="0"/>
                    <a:pt x="134" y="3"/>
                    <a:pt x="119" y="8"/>
                  </a:cubicBezTo>
                  <a:cubicBezTo>
                    <a:pt x="48" y="43"/>
                    <a:pt x="0" y="127"/>
                    <a:pt x="36" y="210"/>
                  </a:cubicBezTo>
                  <a:lnTo>
                    <a:pt x="834" y="2186"/>
                  </a:lnTo>
                  <a:cubicBezTo>
                    <a:pt x="857" y="2246"/>
                    <a:pt x="905" y="2282"/>
                    <a:pt x="965" y="2282"/>
                  </a:cubicBezTo>
                  <a:cubicBezTo>
                    <a:pt x="988" y="2282"/>
                    <a:pt x="1012" y="2270"/>
                    <a:pt x="1024" y="2270"/>
                  </a:cubicBezTo>
                  <a:cubicBezTo>
                    <a:pt x="1107" y="2234"/>
                    <a:pt x="1143" y="2151"/>
                    <a:pt x="1107" y="2067"/>
                  </a:cubicBezTo>
                  <a:lnTo>
                    <a:pt x="310" y="91"/>
                  </a:lnTo>
                  <a:cubicBezTo>
                    <a:pt x="291" y="34"/>
                    <a:pt x="22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9983728" y="3683307"/>
              <a:ext cx="59889" cy="122024"/>
            </a:xfrm>
            <a:custGeom>
              <a:avLst/>
              <a:gdLst/>
              <a:ahLst/>
              <a:cxnLst/>
              <a:rect l="l" t="t" r="r" b="b"/>
              <a:pathLst>
                <a:path w="1120" h="2282" extrusionOk="0">
                  <a:moveTo>
                    <a:pt x="164" y="0"/>
                  </a:moveTo>
                  <a:cubicBezTo>
                    <a:pt x="149" y="0"/>
                    <a:pt x="134" y="3"/>
                    <a:pt x="120" y="7"/>
                  </a:cubicBezTo>
                  <a:cubicBezTo>
                    <a:pt x="36" y="31"/>
                    <a:pt x="1" y="115"/>
                    <a:pt x="25" y="198"/>
                  </a:cubicBezTo>
                  <a:cubicBezTo>
                    <a:pt x="239" y="877"/>
                    <a:pt x="513" y="1543"/>
                    <a:pt x="810" y="2198"/>
                  </a:cubicBezTo>
                  <a:cubicBezTo>
                    <a:pt x="834" y="2246"/>
                    <a:pt x="894" y="2281"/>
                    <a:pt x="953" y="2281"/>
                  </a:cubicBezTo>
                  <a:cubicBezTo>
                    <a:pt x="965" y="2281"/>
                    <a:pt x="989" y="2270"/>
                    <a:pt x="1013" y="2270"/>
                  </a:cubicBezTo>
                  <a:cubicBezTo>
                    <a:pt x="1084" y="2234"/>
                    <a:pt x="1120" y="2139"/>
                    <a:pt x="1084" y="2067"/>
                  </a:cubicBezTo>
                  <a:cubicBezTo>
                    <a:pt x="787" y="1424"/>
                    <a:pt x="525" y="769"/>
                    <a:pt x="298" y="103"/>
                  </a:cubicBezTo>
                  <a:cubicBezTo>
                    <a:pt x="279" y="36"/>
                    <a:pt x="22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9980573" y="3745068"/>
              <a:ext cx="65611" cy="124591"/>
            </a:xfrm>
            <a:custGeom>
              <a:avLst/>
              <a:gdLst/>
              <a:ahLst/>
              <a:cxnLst/>
              <a:rect l="l" t="t" r="r" b="b"/>
              <a:pathLst>
                <a:path w="1227" h="2330" extrusionOk="0">
                  <a:moveTo>
                    <a:pt x="176" y="0"/>
                  </a:moveTo>
                  <a:cubicBezTo>
                    <a:pt x="161" y="0"/>
                    <a:pt x="146" y="2"/>
                    <a:pt x="131" y="7"/>
                  </a:cubicBezTo>
                  <a:cubicBezTo>
                    <a:pt x="48" y="31"/>
                    <a:pt x="0" y="114"/>
                    <a:pt x="24" y="186"/>
                  </a:cubicBezTo>
                  <a:cubicBezTo>
                    <a:pt x="250" y="912"/>
                    <a:pt x="548" y="1603"/>
                    <a:pt x="929" y="2258"/>
                  </a:cubicBezTo>
                  <a:cubicBezTo>
                    <a:pt x="965" y="2305"/>
                    <a:pt x="1012" y="2329"/>
                    <a:pt x="1060" y="2329"/>
                  </a:cubicBezTo>
                  <a:cubicBezTo>
                    <a:pt x="1084" y="2329"/>
                    <a:pt x="1107" y="2317"/>
                    <a:pt x="1131" y="2305"/>
                  </a:cubicBezTo>
                  <a:cubicBezTo>
                    <a:pt x="1203" y="2269"/>
                    <a:pt x="1227" y="2174"/>
                    <a:pt x="1191" y="2103"/>
                  </a:cubicBezTo>
                  <a:cubicBezTo>
                    <a:pt x="822" y="1472"/>
                    <a:pt x="524" y="805"/>
                    <a:pt x="310" y="103"/>
                  </a:cubicBezTo>
                  <a:cubicBezTo>
                    <a:pt x="291" y="36"/>
                    <a:pt x="234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9970360" y="3800840"/>
              <a:ext cx="57376" cy="137531"/>
            </a:xfrm>
            <a:custGeom>
              <a:avLst/>
              <a:gdLst/>
              <a:ahLst/>
              <a:cxnLst/>
              <a:rect l="l" t="t" r="r" b="b"/>
              <a:pathLst>
                <a:path w="1073" h="2572" extrusionOk="0">
                  <a:moveTo>
                    <a:pt x="182" y="0"/>
                  </a:moveTo>
                  <a:cubicBezTo>
                    <a:pt x="165" y="0"/>
                    <a:pt x="148" y="4"/>
                    <a:pt x="132" y="12"/>
                  </a:cubicBezTo>
                  <a:cubicBezTo>
                    <a:pt x="48" y="36"/>
                    <a:pt x="1" y="119"/>
                    <a:pt x="36" y="191"/>
                  </a:cubicBezTo>
                  <a:lnTo>
                    <a:pt x="763" y="2465"/>
                  </a:lnTo>
                  <a:cubicBezTo>
                    <a:pt x="787" y="2536"/>
                    <a:pt x="846" y="2572"/>
                    <a:pt x="906" y="2572"/>
                  </a:cubicBezTo>
                  <a:cubicBezTo>
                    <a:pt x="929" y="2572"/>
                    <a:pt x="941" y="2572"/>
                    <a:pt x="953" y="2560"/>
                  </a:cubicBezTo>
                  <a:cubicBezTo>
                    <a:pt x="1037" y="2536"/>
                    <a:pt x="1072" y="2453"/>
                    <a:pt x="1048" y="2381"/>
                  </a:cubicBezTo>
                  <a:lnTo>
                    <a:pt x="310" y="107"/>
                  </a:lnTo>
                  <a:cubicBezTo>
                    <a:pt x="292" y="43"/>
                    <a:pt x="238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9958917" y="3874311"/>
              <a:ext cx="52243" cy="114378"/>
            </a:xfrm>
            <a:custGeom>
              <a:avLst/>
              <a:gdLst/>
              <a:ahLst/>
              <a:cxnLst/>
              <a:rect l="l" t="t" r="r" b="b"/>
              <a:pathLst>
                <a:path w="977" h="2139" extrusionOk="0">
                  <a:moveTo>
                    <a:pt x="164" y="0"/>
                  </a:moveTo>
                  <a:cubicBezTo>
                    <a:pt x="149" y="0"/>
                    <a:pt x="134" y="2"/>
                    <a:pt x="119" y="7"/>
                  </a:cubicBezTo>
                  <a:cubicBezTo>
                    <a:pt x="36" y="31"/>
                    <a:pt x="0" y="114"/>
                    <a:pt x="24" y="198"/>
                  </a:cubicBezTo>
                  <a:lnTo>
                    <a:pt x="667" y="2043"/>
                  </a:lnTo>
                  <a:cubicBezTo>
                    <a:pt x="691" y="2103"/>
                    <a:pt x="750" y="2138"/>
                    <a:pt x="810" y="2138"/>
                  </a:cubicBezTo>
                  <a:lnTo>
                    <a:pt x="858" y="2138"/>
                  </a:lnTo>
                  <a:cubicBezTo>
                    <a:pt x="929" y="2115"/>
                    <a:pt x="977" y="2019"/>
                    <a:pt x="953" y="1948"/>
                  </a:cubicBezTo>
                  <a:lnTo>
                    <a:pt x="298" y="103"/>
                  </a:lnTo>
                  <a:cubicBezTo>
                    <a:pt x="279" y="36"/>
                    <a:pt x="22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9949345" y="3926767"/>
              <a:ext cx="37003" cy="106464"/>
            </a:xfrm>
            <a:custGeom>
              <a:avLst/>
              <a:gdLst/>
              <a:ahLst/>
              <a:cxnLst/>
              <a:rect l="l" t="t" r="r" b="b"/>
              <a:pathLst>
                <a:path w="692" h="1991" extrusionOk="0">
                  <a:moveTo>
                    <a:pt x="157" y="1"/>
                  </a:moveTo>
                  <a:cubicBezTo>
                    <a:pt x="149" y="1"/>
                    <a:pt x="140" y="1"/>
                    <a:pt x="132" y="3"/>
                  </a:cubicBezTo>
                  <a:cubicBezTo>
                    <a:pt x="48" y="26"/>
                    <a:pt x="1" y="98"/>
                    <a:pt x="13" y="181"/>
                  </a:cubicBezTo>
                  <a:lnTo>
                    <a:pt x="382" y="1872"/>
                  </a:lnTo>
                  <a:cubicBezTo>
                    <a:pt x="394" y="1943"/>
                    <a:pt x="453" y="1991"/>
                    <a:pt x="525" y="1991"/>
                  </a:cubicBezTo>
                  <a:lnTo>
                    <a:pt x="548" y="1991"/>
                  </a:lnTo>
                  <a:cubicBezTo>
                    <a:pt x="632" y="1967"/>
                    <a:pt x="691" y="1884"/>
                    <a:pt x="668" y="1812"/>
                  </a:cubicBezTo>
                  <a:lnTo>
                    <a:pt x="310" y="122"/>
                  </a:lnTo>
                  <a:cubicBezTo>
                    <a:pt x="289" y="47"/>
                    <a:pt x="229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9924534" y="3977085"/>
              <a:ext cx="40800" cy="113469"/>
            </a:xfrm>
            <a:custGeom>
              <a:avLst/>
              <a:gdLst/>
              <a:ahLst/>
              <a:cxnLst/>
              <a:rect l="l" t="t" r="r" b="b"/>
              <a:pathLst>
                <a:path w="763" h="2122" extrusionOk="0">
                  <a:moveTo>
                    <a:pt x="153" y="1"/>
                  </a:moveTo>
                  <a:cubicBezTo>
                    <a:pt x="146" y="1"/>
                    <a:pt x="139" y="1"/>
                    <a:pt x="131" y="2"/>
                  </a:cubicBezTo>
                  <a:cubicBezTo>
                    <a:pt x="60" y="14"/>
                    <a:pt x="0" y="86"/>
                    <a:pt x="0" y="169"/>
                  </a:cubicBezTo>
                  <a:cubicBezTo>
                    <a:pt x="84" y="800"/>
                    <a:pt x="239" y="1431"/>
                    <a:pt x="453" y="2026"/>
                  </a:cubicBezTo>
                  <a:cubicBezTo>
                    <a:pt x="477" y="2086"/>
                    <a:pt x="536" y="2121"/>
                    <a:pt x="596" y="2121"/>
                  </a:cubicBezTo>
                  <a:cubicBezTo>
                    <a:pt x="620" y="2121"/>
                    <a:pt x="631" y="2121"/>
                    <a:pt x="643" y="2110"/>
                  </a:cubicBezTo>
                  <a:cubicBezTo>
                    <a:pt x="727" y="2086"/>
                    <a:pt x="762" y="2002"/>
                    <a:pt x="739" y="1931"/>
                  </a:cubicBezTo>
                  <a:cubicBezTo>
                    <a:pt x="524" y="1348"/>
                    <a:pt x="381" y="740"/>
                    <a:pt x="298" y="133"/>
                  </a:cubicBezTo>
                  <a:cubicBezTo>
                    <a:pt x="287" y="57"/>
                    <a:pt x="22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9894590" y="4021628"/>
              <a:ext cx="43366" cy="123682"/>
            </a:xfrm>
            <a:custGeom>
              <a:avLst/>
              <a:gdLst/>
              <a:ahLst/>
              <a:cxnLst/>
              <a:rect l="l" t="t" r="r" b="b"/>
              <a:pathLst>
                <a:path w="811" h="2313" extrusionOk="0">
                  <a:moveTo>
                    <a:pt x="158" y="1"/>
                  </a:moveTo>
                  <a:cubicBezTo>
                    <a:pt x="149" y="1"/>
                    <a:pt x="140" y="1"/>
                    <a:pt x="132" y="3"/>
                  </a:cubicBezTo>
                  <a:cubicBezTo>
                    <a:pt x="48" y="26"/>
                    <a:pt x="1" y="98"/>
                    <a:pt x="25" y="181"/>
                  </a:cubicBezTo>
                  <a:lnTo>
                    <a:pt x="501" y="2193"/>
                  </a:lnTo>
                  <a:cubicBezTo>
                    <a:pt x="513" y="2265"/>
                    <a:pt x="572" y="2312"/>
                    <a:pt x="644" y="2312"/>
                  </a:cubicBezTo>
                  <a:cubicBezTo>
                    <a:pt x="656" y="2312"/>
                    <a:pt x="668" y="2312"/>
                    <a:pt x="680" y="2300"/>
                  </a:cubicBezTo>
                  <a:cubicBezTo>
                    <a:pt x="763" y="2289"/>
                    <a:pt x="810" y="2205"/>
                    <a:pt x="787" y="2122"/>
                  </a:cubicBezTo>
                  <a:lnTo>
                    <a:pt x="310" y="110"/>
                  </a:lnTo>
                  <a:cubicBezTo>
                    <a:pt x="300" y="46"/>
                    <a:pt x="232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9872987" y="4047562"/>
              <a:ext cx="35666" cy="147424"/>
            </a:xfrm>
            <a:custGeom>
              <a:avLst/>
              <a:gdLst/>
              <a:ahLst/>
              <a:cxnLst/>
              <a:rect l="l" t="t" r="r" b="b"/>
              <a:pathLst>
                <a:path w="667" h="2757" extrusionOk="0">
                  <a:moveTo>
                    <a:pt x="168" y="0"/>
                  </a:moveTo>
                  <a:cubicBezTo>
                    <a:pt x="156" y="0"/>
                    <a:pt x="144" y="2"/>
                    <a:pt x="131" y="6"/>
                  </a:cubicBezTo>
                  <a:cubicBezTo>
                    <a:pt x="48" y="18"/>
                    <a:pt x="0" y="89"/>
                    <a:pt x="12" y="172"/>
                  </a:cubicBezTo>
                  <a:cubicBezTo>
                    <a:pt x="155" y="982"/>
                    <a:pt x="262" y="1815"/>
                    <a:pt x="357" y="2625"/>
                  </a:cubicBezTo>
                  <a:cubicBezTo>
                    <a:pt x="369" y="2708"/>
                    <a:pt x="429" y="2756"/>
                    <a:pt x="500" y="2756"/>
                  </a:cubicBezTo>
                  <a:lnTo>
                    <a:pt x="524" y="2756"/>
                  </a:lnTo>
                  <a:cubicBezTo>
                    <a:pt x="607" y="2756"/>
                    <a:pt x="667" y="2673"/>
                    <a:pt x="655" y="2601"/>
                  </a:cubicBezTo>
                  <a:cubicBezTo>
                    <a:pt x="560" y="1768"/>
                    <a:pt x="452" y="946"/>
                    <a:pt x="310" y="125"/>
                  </a:cubicBezTo>
                  <a:cubicBezTo>
                    <a:pt x="289" y="54"/>
                    <a:pt x="23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9841117" y="4091677"/>
              <a:ext cx="22352" cy="83524"/>
            </a:xfrm>
            <a:custGeom>
              <a:avLst/>
              <a:gdLst/>
              <a:ahLst/>
              <a:cxnLst/>
              <a:rect l="l" t="t" r="r" b="b"/>
              <a:pathLst>
                <a:path w="418" h="1562" extrusionOk="0">
                  <a:moveTo>
                    <a:pt x="162" y="1"/>
                  </a:moveTo>
                  <a:cubicBezTo>
                    <a:pt x="156" y="1"/>
                    <a:pt x="150" y="1"/>
                    <a:pt x="144" y="2"/>
                  </a:cubicBezTo>
                  <a:cubicBezTo>
                    <a:pt x="60" y="14"/>
                    <a:pt x="1" y="86"/>
                    <a:pt x="13" y="169"/>
                  </a:cubicBezTo>
                  <a:lnTo>
                    <a:pt x="120" y="1419"/>
                  </a:lnTo>
                  <a:cubicBezTo>
                    <a:pt x="120" y="1502"/>
                    <a:pt x="191" y="1562"/>
                    <a:pt x="263" y="1562"/>
                  </a:cubicBezTo>
                  <a:lnTo>
                    <a:pt x="275" y="1562"/>
                  </a:lnTo>
                  <a:cubicBezTo>
                    <a:pt x="358" y="1550"/>
                    <a:pt x="417" y="1479"/>
                    <a:pt x="406" y="1395"/>
                  </a:cubicBezTo>
                  <a:lnTo>
                    <a:pt x="298" y="133"/>
                  </a:lnTo>
                  <a:cubicBezTo>
                    <a:pt x="298" y="67"/>
                    <a:pt x="237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9811226" y="4103227"/>
              <a:ext cx="22298" cy="133735"/>
            </a:xfrm>
            <a:custGeom>
              <a:avLst/>
              <a:gdLst/>
              <a:ahLst/>
              <a:cxnLst/>
              <a:rect l="l" t="t" r="r" b="b"/>
              <a:pathLst>
                <a:path w="417" h="2501" extrusionOk="0">
                  <a:moveTo>
                    <a:pt x="143" y="1"/>
                  </a:moveTo>
                  <a:cubicBezTo>
                    <a:pt x="60" y="1"/>
                    <a:pt x="0" y="72"/>
                    <a:pt x="0" y="155"/>
                  </a:cubicBezTo>
                  <a:lnTo>
                    <a:pt x="107" y="2358"/>
                  </a:lnTo>
                  <a:cubicBezTo>
                    <a:pt x="119" y="2441"/>
                    <a:pt x="179" y="2501"/>
                    <a:pt x="262" y="2501"/>
                  </a:cubicBezTo>
                  <a:cubicBezTo>
                    <a:pt x="345" y="2489"/>
                    <a:pt x="417" y="2429"/>
                    <a:pt x="405" y="2346"/>
                  </a:cubicBezTo>
                  <a:lnTo>
                    <a:pt x="298" y="143"/>
                  </a:lnTo>
                  <a:cubicBezTo>
                    <a:pt x="298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9767272" y="4011468"/>
              <a:ext cx="25506" cy="261160"/>
            </a:xfrm>
            <a:custGeom>
              <a:avLst/>
              <a:gdLst/>
              <a:ahLst/>
              <a:cxnLst/>
              <a:rect l="l" t="t" r="r" b="b"/>
              <a:pathLst>
                <a:path w="477" h="4884" extrusionOk="0">
                  <a:moveTo>
                    <a:pt x="162" y="1"/>
                  </a:moveTo>
                  <a:cubicBezTo>
                    <a:pt x="156" y="1"/>
                    <a:pt x="150" y="1"/>
                    <a:pt x="143" y="2"/>
                  </a:cubicBezTo>
                  <a:cubicBezTo>
                    <a:pt x="60" y="2"/>
                    <a:pt x="1" y="74"/>
                    <a:pt x="1" y="157"/>
                  </a:cubicBezTo>
                  <a:lnTo>
                    <a:pt x="167" y="4741"/>
                  </a:lnTo>
                  <a:cubicBezTo>
                    <a:pt x="179" y="4824"/>
                    <a:pt x="239" y="4884"/>
                    <a:pt x="322" y="4884"/>
                  </a:cubicBezTo>
                  <a:cubicBezTo>
                    <a:pt x="405" y="4884"/>
                    <a:pt x="477" y="4812"/>
                    <a:pt x="465" y="4729"/>
                  </a:cubicBezTo>
                  <a:lnTo>
                    <a:pt x="298" y="145"/>
                  </a:lnTo>
                  <a:cubicBezTo>
                    <a:pt x="298" y="68"/>
                    <a:pt x="237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9736739" y="4058684"/>
              <a:ext cx="15935" cy="123521"/>
            </a:xfrm>
            <a:custGeom>
              <a:avLst/>
              <a:gdLst/>
              <a:ahLst/>
              <a:cxnLst/>
              <a:rect l="l" t="t" r="r" b="b"/>
              <a:pathLst>
                <a:path w="298" h="2310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2167"/>
                  </a:lnTo>
                  <a:cubicBezTo>
                    <a:pt x="0" y="2250"/>
                    <a:pt x="60" y="2310"/>
                    <a:pt x="143" y="2310"/>
                  </a:cubicBezTo>
                  <a:cubicBezTo>
                    <a:pt x="226" y="2310"/>
                    <a:pt x="298" y="2250"/>
                    <a:pt x="298" y="2167"/>
                  </a:cubicBezTo>
                  <a:lnTo>
                    <a:pt x="298" y="155"/>
                  </a:lnTo>
                  <a:cubicBezTo>
                    <a:pt x="298" y="72"/>
                    <a:pt x="22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9700431" y="4112050"/>
              <a:ext cx="19785" cy="127478"/>
            </a:xfrm>
            <a:custGeom>
              <a:avLst/>
              <a:gdLst/>
              <a:ahLst/>
              <a:cxnLst/>
              <a:rect l="l" t="t" r="r" b="b"/>
              <a:pathLst>
                <a:path w="370" h="2384" extrusionOk="0">
                  <a:moveTo>
                    <a:pt x="164" y="1"/>
                  </a:moveTo>
                  <a:cubicBezTo>
                    <a:pt x="158" y="1"/>
                    <a:pt x="150" y="1"/>
                    <a:pt x="143" y="2"/>
                  </a:cubicBezTo>
                  <a:cubicBezTo>
                    <a:pt x="60" y="2"/>
                    <a:pt x="0" y="74"/>
                    <a:pt x="0" y="157"/>
                  </a:cubicBezTo>
                  <a:cubicBezTo>
                    <a:pt x="60" y="848"/>
                    <a:pt x="72" y="1538"/>
                    <a:pt x="36" y="2229"/>
                  </a:cubicBezTo>
                  <a:cubicBezTo>
                    <a:pt x="24" y="2312"/>
                    <a:pt x="96" y="2384"/>
                    <a:pt x="167" y="2384"/>
                  </a:cubicBezTo>
                  <a:lnTo>
                    <a:pt x="179" y="2384"/>
                  </a:lnTo>
                  <a:cubicBezTo>
                    <a:pt x="262" y="2384"/>
                    <a:pt x="322" y="2324"/>
                    <a:pt x="334" y="2253"/>
                  </a:cubicBezTo>
                  <a:cubicBezTo>
                    <a:pt x="370" y="1550"/>
                    <a:pt x="370" y="836"/>
                    <a:pt x="298" y="133"/>
                  </a:cubicBezTo>
                  <a:cubicBezTo>
                    <a:pt x="298" y="57"/>
                    <a:pt x="23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9669845" y="4153437"/>
              <a:ext cx="20426" cy="133842"/>
            </a:xfrm>
            <a:custGeom>
              <a:avLst/>
              <a:gdLst/>
              <a:ahLst/>
              <a:cxnLst/>
              <a:rect l="l" t="t" r="r" b="b"/>
              <a:pathLst>
                <a:path w="382" h="2503" extrusionOk="0">
                  <a:moveTo>
                    <a:pt x="177" y="1"/>
                  </a:moveTo>
                  <a:cubicBezTo>
                    <a:pt x="170" y="1"/>
                    <a:pt x="163" y="1"/>
                    <a:pt x="156" y="2"/>
                  </a:cubicBezTo>
                  <a:cubicBezTo>
                    <a:pt x="72" y="14"/>
                    <a:pt x="13" y="86"/>
                    <a:pt x="25" y="169"/>
                  </a:cubicBezTo>
                  <a:cubicBezTo>
                    <a:pt x="84" y="883"/>
                    <a:pt x="84" y="1610"/>
                    <a:pt x="13" y="2336"/>
                  </a:cubicBezTo>
                  <a:cubicBezTo>
                    <a:pt x="1" y="2419"/>
                    <a:pt x="60" y="2491"/>
                    <a:pt x="144" y="2502"/>
                  </a:cubicBezTo>
                  <a:lnTo>
                    <a:pt x="156" y="2502"/>
                  </a:lnTo>
                  <a:cubicBezTo>
                    <a:pt x="239" y="2502"/>
                    <a:pt x="299" y="2443"/>
                    <a:pt x="311" y="2360"/>
                  </a:cubicBezTo>
                  <a:cubicBezTo>
                    <a:pt x="382" y="1621"/>
                    <a:pt x="382" y="871"/>
                    <a:pt x="322" y="133"/>
                  </a:cubicBezTo>
                  <a:cubicBezTo>
                    <a:pt x="312" y="57"/>
                    <a:pt x="251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9628510" y="4184719"/>
              <a:ext cx="21656" cy="121008"/>
            </a:xfrm>
            <a:custGeom>
              <a:avLst/>
              <a:gdLst/>
              <a:ahLst/>
              <a:cxnLst/>
              <a:rect l="l" t="t" r="r" b="b"/>
              <a:pathLst>
                <a:path w="405" h="2263" extrusionOk="0">
                  <a:moveTo>
                    <a:pt x="226" y="1"/>
                  </a:moveTo>
                  <a:cubicBezTo>
                    <a:pt x="143" y="12"/>
                    <a:pt x="83" y="84"/>
                    <a:pt x="83" y="155"/>
                  </a:cubicBezTo>
                  <a:cubicBezTo>
                    <a:pt x="107" y="810"/>
                    <a:pt x="83" y="1453"/>
                    <a:pt x="12" y="2096"/>
                  </a:cubicBezTo>
                  <a:cubicBezTo>
                    <a:pt x="0" y="2179"/>
                    <a:pt x="60" y="2251"/>
                    <a:pt x="143" y="2263"/>
                  </a:cubicBezTo>
                  <a:lnTo>
                    <a:pt x="155" y="2263"/>
                  </a:lnTo>
                  <a:cubicBezTo>
                    <a:pt x="238" y="2263"/>
                    <a:pt x="298" y="2203"/>
                    <a:pt x="310" y="2132"/>
                  </a:cubicBezTo>
                  <a:cubicBezTo>
                    <a:pt x="381" y="1477"/>
                    <a:pt x="405" y="810"/>
                    <a:pt x="381" y="143"/>
                  </a:cubicBezTo>
                  <a:cubicBezTo>
                    <a:pt x="381" y="72"/>
                    <a:pt x="32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9576268" y="4226748"/>
              <a:ext cx="28715" cy="112078"/>
            </a:xfrm>
            <a:custGeom>
              <a:avLst/>
              <a:gdLst/>
              <a:ahLst/>
              <a:cxnLst/>
              <a:rect l="l" t="t" r="r" b="b"/>
              <a:pathLst>
                <a:path w="537" h="2096" extrusionOk="0">
                  <a:moveTo>
                    <a:pt x="382" y="0"/>
                  </a:moveTo>
                  <a:cubicBezTo>
                    <a:pt x="298" y="0"/>
                    <a:pt x="227" y="72"/>
                    <a:pt x="239" y="155"/>
                  </a:cubicBezTo>
                  <a:cubicBezTo>
                    <a:pt x="239" y="739"/>
                    <a:pt x="167" y="1334"/>
                    <a:pt x="25" y="1905"/>
                  </a:cubicBezTo>
                  <a:cubicBezTo>
                    <a:pt x="1" y="1989"/>
                    <a:pt x="48" y="2072"/>
                    <a:pt x="132" y="2084"/>
                  </a:cubicBezTo>
                  <a:cubicBezTo>
                    <a:pt x="144" y="2096"/>
                    <a:pt x="156" y="2096"/>
                    <a:pt x="167" y="2096"/>
                  </a:cubicBezTo>
                  <a:cubicBezTo>
                    <a:pt x="239" y="2096"/>
                    <a:pt x="298" y="2048"/>
                    <a:pt x="310" y="1989"/>
                  </a:cubicBezTo>
                  <a:cubicBezTo>
                    <a:pt x="465" y="1382"/>
                    <a:pt x="537" y="762"/>
                    <a:pt x="537" y="143"/>
                  </a:cubicBezTo>
                  <a:cubicBezTo>
                    <a:pt x="537" y="60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9534238" y="4265516"/>
              <a:ext cx="28073" cy="123628"/>
            </a:xfrm>
            <a:custGeom>
              <a:avLst/>
              <a:gdLst/>
              <a:ahLst/>
              <a:cxnLst/>
              <a:rect l="l" t="t" r="r" b="b"/>
              <a:pathLst>
                <a:path w="525" h="2312" extrusionOk="0">
                  <a:moveTo>
                    <a:pt x="370" y="0"/>
                  </a:moveTo>
                  <a:cubicBezTo>
                    <a:pt x="287" y="0"/>
                    <a:pt x="227" y="56"/>
                    <a:pt x="227" y="133"/>
                  </a:cubicBezTo>
                  <a:lnTo>
                    <a:pt x="13" y="2145"/>
                  </a:lnTo>
                  <a:cubicBezTo>
                    <a:pt x="1" y="2228"/>
                    <a:pt x="60" y="2300"/>
                    <a:pt x="144" y="2311"/>
                  </a:cubicBezTo>
                  <a:lnTo>
                    <a:pt x="156" y="2311"/>
                  </a:lnTo>
                  <a:cubicBezTo>
                    <a:pt x="239" y="2311"/>
                    <a:pt x="299" y="2252"/>
                    <a:pt x="299" y="2169"/>
                  </a:cubicBezTo>
                  <a:lnTo>
                    <a:pt x="525" y="168"/>
                  </a:lnTo>
                  <a:cubicBezTo>
                    <a:pt x="525" y="85"/>
                    <a:pt x="465" y="14"/>
                    <a:pt x="394" y="2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9482049" y="4295407"/>
              <a:ext cx="28073" cy="119190"/>
            </a:xfrm>
            <a:custGeom>
              <a:avLst/>
              <a:gdLst/>
              <a:ahLst/>
              <a:cxnLst/>
              <a:rect l="l" t="t" r="r" b="b"/>
              <a:pathLst>
                <a:path w="525" h="2229" extrusionOk="0">
                  <a:moveTo>
                    <a:pt x="363" y="1"/>
                  </a:moveTo>
                  <a:cubicBezTo>
                    <a:pt x="288" y="1"/>
                    <a:pt x="227" y="68"/>
                    <a:pt x="227" y="145"/>
                  </a:cubicBezTo>
                  <a:cubicBezTo>
                    <a:pt x="203" y="788"/>
                    <a:pt x="132" y="1431"/>
                    <a:pt x="13" y="2050"/>
                  </a:cubicBezTo>
                  <a:cubicBezTo>
                    <a:pt x="1" y="2133"/>
                    <a:pt x="60" y="2217"/>
                    <a:pt x="143" y="2229"/>
                  </a:cubicBezTo>
                  <a:lnTo>
                    <a:pt x="167" y="2229"/>
                  </a:lnTo>
                  <a:cubicBezTo>
                    <a:pt x="239" y="2229"/>
                    <a:pt x="298" y="2181"/>
                    <a:pt x="310" y="2110"/>
                  </a:cubicBezTo>
                  <a:cubicBezTo>
                    <a:pt x="429" y="1467"/>
                    <a:pt x="501" y="812"/>
                    <a:pt x="524" y="157"/>
                  </a:cubicBezTo>
                  <a:cubicBezTo>
                    <a:pt x="524" y="74"/>
                    <a:pt x="465" y="2"/>
                    <a:pt x="382" y="2"/>
                  </a:cubicBezTo>
                  <a:cubicBezTo>
                    <a:pt x="375" y="1"/>
                    <a:pt x="369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9438737" y="4320967"/>
              <a:ext cx="33795" cy="128013"/>
            </a:xfrm>
            <a:custGeom>
              <a:avLst/>
              <a:gdLst/>
              <a:ahLst/>
              <a:cxnLst/>
              <a:rect l="l" t="t" r="r" b="b"/>
              <a:pathLst>
                <a:path w="632" h="2394" extrusionOk="0">
                  <a:moveTo>
                    <a:pt x="489" y="1"/>
                  </a:moveTo>
                  <a:cubicBezTo>
                    <a:pt x="406" y="1"/>
                    <a:pt x="334" y="60"/>
                    <a:pt x="334" y="143"/>
                  </a:cubicBezTo>
                  <a:cubicBezTo>
                    <a:pt x="299" y="846"/>
                    <a:pt x="191" y="1536"/>
                    <a:pt x="25" y="2215"/>
                  </a:cubicBezTo>
                  <a:cubicBezTo>
                    <a:pt x="1" y="2287"/>
                    <a:pt x="49" y="2370"/>
                    <a:pt x="132" y="2394"/>
                  </a:cubicBezTo>
                  <a:lnTo>
                    <a:pt x="168" y="2394"/>
                  </a:lnTo>
                  <a:cubicBezTo>
                    <a:pt x="227" y="2394"/>
                    <a:pt x="287" y="2346"/>
                    <a:pt x="311" y="2287"/>
                  </a:cubicBezTo>
                  <a:cubicBezTo>
                    <a:pt x="477" y="1584"/>
                    <a:pt x="596" y="870"/>
                    <a:pt x="632" y="167"/>
                  </a:cubicBezTo>
                  <a:cubicBezTo>
                    <a:pt x="632" y="84"/>
                    <a:pt x="572" y="12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9389756" y="4352729"/>
              <a:ext cx="42029" cy="166941"/>
            </a:xfrm>
            <a:custGeom>
              <a:avLst/>
              <a:gdLst/>
              <a:ahLst/>
              <a:cxnLst/>
              <a:rect l="l" t="t" r="r" b="b"/>
              <a:pathLst>
                <a:path w="786" h="3122" extrusionOk="0">
                  <a:moveTo>
                    <a:pt x="625" y="1"/>
                  </a:moveTo>
                  <a:cubicBezTo>
                    <a:pt x="550" y="1"/>
                    <a:pt x="487" y="67"/>
                    <a:pt x="476" y="133"/>
                  </a:cubicBezTo>
                  <a:cubicBezTo>
                    <a:pt x="393" y="1073"/>
                    <a:pt x="238" y="2014"/>
                    <a:pt x="24" y="2931"/>
                  </a:cubicBezTo>
                  <a:cubicBezTo>
                    <a:pt x="0" y="3014"/>
                    <a:pt x="48" y="3097"/>
                    <a:pt x="131" y="3109"/>
                  </a:cubicBezTo>
                  <a:cubicBezTo>
                    <a:pt x="143" y="3109"/>
                    <a:pt x="155" y="3121"/>
                    <a:pt x="167" y="3121"/>
                  </a:cubicBezTo>
                  <a:cubicBezTo>
                    <a:pt x="238" y="3121"/>
                    <a:pt x="298" y="3074"/>
                    <a:pt x="310" y="3002"/>
                  </a:cubicBezTo>
                  <a:cubicBezTo>
                    <a:pt x="536" y="2074"/>
                    <a:pt x="691" y="1121"/>
                    <a:pt x="774" y="169"/>
                  </a:cubicBezTo>
                  <a:cubicBezTo>
                    <a:pt x="786" y="85"/>
                    <a:pt x="726" y="14"/>
                    <a:pt x="643" y="2"/>
                  </a:cubicBezTo>
                  <a:cubicBezTo>
                    <a:pt x="637" y="1"/>
                    <a:pt x="631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9358528" y="4378824"/>
              <a:ext cx="29998" cy="117907"/>
            </a:xfrm>
            <a:custGeom>
              <a:avLst/>
              <a:gdLst/>
              <a:ahLst/>
              <a:cxnLst/>
              <a:rect l="l" t="t" r="r" b="b"/>
              <a:pathLst>
                <a:path w="561" h="2205" extrusionOk="0">
                  <a:moveTo>
                    <a:pt x="399" y="1"/>
                  </a:moveTo>
                  <a:cubicBezTo>
                    <a:pt x="324" y="1"/>
                    <a:pt x="263" y="68"/>
                    <a:pt x="263" y="145"/>
                  </a:cubicBezTo>
                  <a:cubicBezTo>
                    <a:pt x="239" y="776"/>
                    <a:pt x="156" y="1407"/>
                    <a:pt x="13" y="2014"/>
                  </a:cubicBezTo>
                  <a:cubicBezTo>
                    <a:pt x="1" y="2097"/>
                    <a:pt x="48" y="2181"/>
                    <a:pt x="132" y="2193"/>
                  </a:cubicBezTo>
                  <a:cubicBezTo>
                    <a:pt x="144" y="2193"/>
                    <a:pt x="156" y="2205"/>
                    <a:pt x="167" y="2205"/>
                  </a:cubicBezTo>
                  <a:cubicBezTo>
                    <a:pt x="227" y="2205"/>
                    <a:pt x="298" y="2157"/>
                    <a:pt x="310" y="2086"/>
                  </a:cubicBezTo>
                  <a:cubicBezTo>
                    <a:pt x="453" y="1455"/>
                    <a:pt x="537" y="800"/>
                    <a:pt x="560" y="157"/>
                  </a:cubicBezTo>
                  <a:cubicBezTo>
                    <a:pt x="560" y="73"/>
                    <a:pt x="489" y="2"/>
                    <a:pt x="418" y="2"/>
                  </a:cubicBezTo>
                  <a:cubicBezTo>
                    <a:pt x="411" y="1"/>
                    <a:pt x="405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9315910" y="4408822"/>
              <a:ext cx="36308" cy="152236"/>
            </a:xfrm>
            <a:custGeom>
              <a:avLst/>
              <a:gdLst/>
              <a:ahLst/>
              <a:cxnLst/>
              <a:rect l="l" t="t" r="r" b="b"/>
              <a:pathLst>
                <a:path w="679" h="2847" extrusionOk="0">
                  <a:moveTo>
                    <a:pt x="536" y="1"/>
                  </a:moveTo>
                  <a:cubicBezTo>
                    <a:pt x="453" y="1"/>
                    <a:pt x="381" y="60"/>
                    <a:pt x="369" y="132"/>
                  </a:cubicBezTo>
                  <a:cubicBezTo>
                    <a:pt x="310" y="989"/>
                    <a:pt x="191" y="1834"/>
                    <a:pt x="12" y="2668"/>
                  </a:cubicBezTo>
                  <a:cubicBezTo>
                    <a:pt x="0" y="2751"/>
                    <a:pt x="48" y="2822"/>
                    <a:pt x="131" y="2846"/>
                  </a:cubicBezTo>
                  <a:lnTo>
                    <a:pt x="167" y="2846"/>
                  </a:lnTo>
                  <a:cubicBezTo>
                    <a:pt x="226" y="2846"/>
                    <a:pt x="298" y="2799"/>
                    <a:pt x="310" y="2727"/>
                  </a:cubicBezTo>
                  <a:cubicBezTo>
                    <a:pt x="476" y="1882"/>
                    <a:pt x="607" y="1025"/>
                    <a:pt x="667" y="155"/>
                  </a:cubicBezTo>
                  <a:cubicBezTo>
                    <a:pt x="679" y="72"/>
                    <a:pt x="61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9285324" y="4428553"/>
              <a:ext cx="29998" cy="155391"/>
            </a:xfrm>
            <a:custGeom>
              <a:avLst/>
              <a:gdLst/>
              <a:ahLst/>
              <a:cxnLst/>
              <a:rect l="l" t="t" r="r" b="b"/>
              <a:pathLst>
                <a:path w="561" h="2906" extrusionOk="0">
                  <a:moveTo>
                    <a:pt x="417" y="1"/>
                  </a:moveTo>
                  <a:cubicBezTo>
                    <a:pt x="334" y="1"/>
                    <a:pt x="263" y="72"/>
                    <a:pt x="263" y="155"/>
                  </a:cubicBezTo>
                  <a:cubicBezTo>
                    <a:pt x="263" y="1013"/>
                    <a:pt x="179" y="1882"/>
                    <a:pt x="24" y="2727"/>
                  </a:cubicBezTo>
                  <a:cubicBezTo>
                    <a:pt x="1" y="2811"/>
                    <a:pt x="60" y="2882"/>
                    <a:pt x="132" y="2906"/>
                  </a:cubicBezTo>
                  <a:lnTo>
                    <a:pt x="167" y="2906"/>
                  </a:lnTo>
                  <a:cubicBezTo>
                    <a:pt x="239" y="2906"/>
                    <a:pt x="298" y="2858"/>
                    <a:pt x="310" y="2787"/>
                  </a:cubicBezTo>
                  <a:cubicBezTo>
                    <a:pt x="477" y="1918"/>
                    <a:pt x="560" y="1037"/>
                    <a:pt x="560" y="155"/>
                  </a:cubicBezTo>
                  <a:cubicBezTo>
                    <a:pt x="560" y="72"/>
                    <a:pt x="48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9243936" y="4460316"/>
              <a:ext cx="28715" cy="158011"/>
            </a:xfrm>
            <a:custGeom>
              <a:avLst/>
              <a:gdLst/>
              <a:ahLst/>
              <a:cxnLst/>
              <a:rect l="l" t="t" r="r" b="b"/>
              <a:pathLst>
                <a:path w="537" h="2955" extrusionOk="0">
                  <a:moveTo>
                    <a:pt x="375" y="1"/>
                  </a:moveTo>
                  <a:cubicBezTo>
                    <a:pt x="300" y="1"/>
                    <a:pt x="239" y="67"/>
                    <a:pt x="239" y="133"/>
                  </a:cubicBezTo>
                  <a:lnTo>
                    <a:pt x="13" y="2788"/>
                  </a:lnTo>
                  <a:cubicBezTo>
                    <a:pt x="1" y="2871"/>
                    <a:pt x="60" y="2943"/>
                    <a:pt x="144" y="2955"/>
                  </a:cubicBezTo>
                  <a:lnTo>
                    <a:pt x="155" y="2955"/>
                  </a:lnTo>
                  <a:cubicBezTo>
                    <a:pt x="239" y="2955"/>
                    <a:pt x="298" y="2895"/>
                    <a:pt x="310" y="2824"/>
                  </a:cubicBezTo>
                  <a:lnTo>
                    <a:pt x="525" y="169"/>
                  </a:lnTo>
                  <a:cubicBezTo>
                    <a:pt x="536" y="85"/>
                    <a:pt x="477" y="14"/>
                    <a:pt x="394" y="2"/>
                  </a:cubicBezTo>
                  <a:cubicBezTo>
                    <a:pt x="387" y="1"/>
                    <a:pt x="3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9203832" y="4509350"/>
              <a:ext cx="28073" cy="130633"/>
            </a:xfrm>
            <a:custGeom>
              <a:avLst/>
              <a:gdLst/>
              <a:ahLst/>
              <a:cxnLst/>
              <a:rect l="l" t="t" r="r" b="b"/>
              <a:pathLst>
                <a:path w="525" h="2443" extrusionOk="0">
                  <a:moveTo>
                    <a:pt x="372" y="0"/>
                  </a:moveTo>
                  <a:cubicBezTo>
                    <a:pt x="296" y="0"/>
                    <a:pt x="227" y="57"/>
                    <a:pt x="227" y="133"/>
                  </a:cubicBezTo>
                  <a:lnTo>
                    <a:pt x="12" y="2276"/>
                  </a:lnTo>
                  <a:cubicBezTo>
                    <a:pt x="1" y="2359"/>
                    <a:pt x="60" y="2431"/>
                    <a:pt x="143" y="2443"/>
                  </a:cubicBezTo>
                  <a:lnTo>
                    <a:pt x="155" y="2443"/>
                  </a:lnTo>
                  <a:cubicBezTo>
                    <a:pt x="227" y="2443"/>
                    <a:pt x="298" y="2383"/>
                    <a:pt x="310" y="2312"/>
                  </a:cubicBezTo>
                  <a:lnTo>
                    <a:pt x="524" y="157"/>
                  </a:lnTo>
                  <a:cubicBezTo>
                    <a:pt x="524" y="85"/>
                    <a:pt x="465" y="2"/>
                    <a:pt x="393" y="2"/>
                  </a:cubicBezTo>
                  <a:cubicBezTo>
                    <a:pt x="386" y="1"/>
                    <a:pt x="379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9975440" y="2275323"/>
              <a:ext cx="33795" cy="175818"/>
            </a:xfrm>
            <a:custGeom>
              <a:avLst/>
              <a:gdLst/>
              <a:ahLst/>
              <a:cxnLst/>
              <a:rect l="l" t="t" r="r" b="b"/>
              <a:pathLst>
                <a:path w="632" h="3288" extrusionOk="0">
                  <a:moveTo>
                    <a:pt x="154" y="0"/>
                  </a:moveTo>
                  <a:cubicBezTo>
                    <a:pt x="147" y="0"/>
                    <a:pt x="139" y="1"/>
                    <a:pt x="132" y="2"/>
                  </a:cubicBezTo>
                  <a:cubicBezTo>
                    <a:pt x="49" y="26"/>
                    <a:pt x="1" y="97"/>
                    <a:pt x="13" y="180"/>
                  </a:cubicBezTo>
                  <a:cubicBezTo>
                    <a:pt x="239" y="1145"/>
                    <a:pt x="334" y="2133"/>
                    <a:pt x="287" y="3133"/>
                  </a:cubicBezTo>
                  <a:cubicBezTo>
                    <a:pt x="287" y="3217"/>
                    <a:pt x="346" y="3288"/>
                    <a:pt x="430" y="3288"/>
                  </a:cubicBezTo>
                  <a:lnTo>
                    <a:pt x="441" y="3288"/>
                  </a:lnTo>
                  <a:cubicBezTo>
                    <a:pt x="525" y="3288"/>
                    <a:pt x="584" y="3228"/>
                    <a:pt x="584" y="3145"/>
                  </a:cubicBezTo>
                  <a:cubicBezTo>
                    <a:pt x="632" y="2121"/>
                    <a:pt x="537" y="1109"/>
                    <a:pt x="311" y="121"/>
                  </a:cubicBezTo>
                  <a:cubicBezTo>
                    <a:pt x="289" y="46"/>
                    <a:pt x="220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9920738" y="2279547"/>
              <a:ext cx="50318" cy="326984"/>
            </a:xfrm>
            <a:custGeom>
              <a:avLst/>
              <a:gdLst/>
              <a:ahLst/>
              <a:cxnLst/>
              <a:rect l="l" t="t" r="r" b="b"/>
              <a:pathLst>
                <a:path w="941" h="6115" extrusionOk="0">
                  <a:moveTo>
                    <a:pt x="162" y="0"/>
                  </a:moveTo>
                  <a:cubicBezTo>
                    <a:pt x="148" y="0"/>
                    <a:pt x="134" y="2"/>
                    <a:pt x="119" y="6"/>
                  </a:cubicBezTo>
                  <a:cubicBezTo>
                    <a:pt x="36" y="30"/>
                    <a:pt x="0" y="113"/>
                    <a:pt x="12" y="185"/>
                  </a:cubicBezTo>
                  <a:cubicBezTo>
                    <a:pt x="512" y="2042"/>
                    <a:pt x="643" y="4030"/>
                    <a:pt x="405" y="5947"/>
                  </a:cubicBezTo>
                  <a:cubicBezTo>
                    <a:pt x="393" y="6031"/>
                    <a:pt x="452" y="6102"/>
                    <a:pt x="536" y="6114"/>
                  </a:cubicBezTo>
                  <a:lnTo>
                    <a:pt x="560" y="6114"/>
                  </a:lnTo>
                  <a:cubicBezTo>
                    <a:pt x="631" y="6114"/>
                    <a:pt x="691" y="6055"/>
                    <a:pt x="702" y="5983"/>
                  </a:cubicBezTo>
                  <a:cubicBezTo>
                    <a:pt x="941" y="4030"/>
                    <a:pt x="810" y="2006"/>
                    <a:pt x="298" y="113"/>
                  </a:cubicBezTo>
                  <a:cubicBezTo>
                    <a:pt x="288" y="45"/>
                    <a:pt x="22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9874858" y="2316710"/>
              <a:ext cx="42083" cy="384039"/>
            </a:xfrm>
            <a:custGeom>
              <a:avLst/>
              <a:gdLst/>
              <a:ahLst/>
              <a:cxnLst/>
              <a:rect l="l" t="t" r="r" b="b"/>
              <a:pathLst>
                <a:path w="787" h="7182" extrusionOk="0">
                  <a:moveTo>
                    <a:pt x="153" y="0"/>
                  </a:moveTo>
                  <a:cubicBezTo>
                    <a:pt x="146" y="0"/>
                    <a:pt x="139" y="1"/>
                    <a:pt x="132" y="2"/>
                  </a:cubicBezTo>
                  <a:cubicBezTo>
                    <a:pt x="48" y="26"/>
                    <a:pt x="1" y="97"/>
                    <a:pt x="13" y="180"/>
                  </a:cubicBezTo>
                  <a:cubicBezTo>
                    <a:pt x="394" y="2431"/>
                    <a:pt x="489" y="4740"/>
                    <a:pt x="287" y="7014"/>
                  </a:cubicBezTo>
                  <a:cubicBezTo>
                    <a:pt x="275" y="7098"/>
                    <a:pt x="346" y="7169"/>
                    <a:pt x="417" y="7181"/>
                  </a:cubicBezTo>
                  <a:lnTo>
                    <a:pt x="441" y="7181"/>
                  </a:lnTo>
                  <a:cubicBezTo>
                    <a:pt x="513" y="7181"/>
                    <a:pt x="572" y="7122"/>
                    <a:pt x="584" y="7038"/>
                  </a:cubicBezTo>
                  <a:cubicBezTo>
                    <a:pt x="787" y="4740"/>
                    <a:pt x="691" y="2407"/>
                    <a:pt x="298" y="133"/>
                  </a:cubicBezTo>
                  <a:cubicBezTo>
                    <a:pt x="288" y="57"/>
                    <a:pt x="22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9844325" y="2459322"/>
              <a:ext cx="34436" cy="317787"/>
            </a:xfrm>
            <a:custGeom>
              <a:avLst/>
              <a:gdLst/>
              <a:ahLst/>
              <a:cxnLst/>
              <a:rect l="l" t="t" r="r" b="b"/>
              <a:pathLst>
                <a:path w="644" h="5943" extrusionOk="0">
                  <a:moveTo>
                    <a:pt x="319" y="0"/>
                  </a:moveTo>
                  <a:cubicBezTo>
                    <a:pt x="312" y="0"/>
                    <a:pt x="305" y="1"/>
                    <a:pt x="298" y="2"/>
                  </a:cubicBezTo>
                  <a:cubicBezTo>
                    <a:pt x="215" y="2"/>
                    <a:pt x="155" y="73"/>
                    <a:pt x="167" y="157"/>
                  </a:cubicBezTo>
                  <a:cubicBezTo>
                    <a:pt x="346" y="2026"/>
                    <a:pt x="286" y="3919"/>
                    <a:pt x="12" y="5776"/>
                  </a:cubicBezTo>
                  <a:cubicBezTo>
                    <a:pt x="0" y="5860"/>
                    <a:pt x="60" y="5931"/>
                    <a:pt x="131" y="5943"/>
                  </a:cubicBezTo>
                  <a:lnTo>
                    <a:pt x="155" y="5943"/>
                  </a:lnTo>
                  <a:cubicBezTo>
                    <a:pt x="226" y="5943"/>
                    <a:pt x="298" y="5895"/>
                    <a:pt x="310" y="5812"/>
                  </a:cubicBezTo>
                  <a:cubicBezTo>
                    <a:pt x="584" y="3931"/>
                    <a:pt x="643" y="2026"/>
                    <a:pt x="453" y="133"/>
                  </a:cubicBezTo>
                  <a:cubicBezTo>
                    <a:pt x="453" y="56"/>
                    <a:pt x="393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9778715" y="2524986"/>
              <a:ext cx="45291" cy="324738"/>
            </a:xfrm>
            <a:custGeom>
              <a:avLst/>
              <a:gdLst/>
              <a:ahLst/>
              <a:cxnLst/>
              <a:rect l="l" t="t" r="r" b="b"/>
              <a:pathLst>
                <a:path w="847" h="6073" extrusionOk="0">
                  <a:moveTo>
                    <a:pt x="680" y="0"/>
                  </a:moveTo>
                  <a:cubicBezTo>
                    <a:pt x="596" y="0"/>
                    <a:pt x="525" y="60"/>
                    <a:pt x="525" y="143"/>
                  </a:cubicBezTo>
                  <a:cubicBezTo>
                    <a:pt x="549" y="2072"/>
                    <a:pt x="382" y="4001"/>
                    <a:pt x="13" y="5894"/>
                  </a:cubicBezTo>
                  <a:cubicBezTo>
                    <a:pt x="1" y="5965"/>
                    <a:pt x="49" y="6048"/>
                    <a:pt x="132" y="6060"/>
                  </a:cubicBezTo>
                  <a:cubicBezTo>
                    <a:pt x="144" y="6060"/>
                    <a:pt x="144" y="6072"/>
                    <a:pt x="156" y="6072"/>
                  </a:cubicBezTo>
                  <a:cubicBezTo>
                    <a:pt x="227" y="6072"/>
                    <a:pt x="287" y="6013"/>
                    <a:pt x="299" y="5941"/>
                  </a:cubicBezTo>
                  <a:cubicBezTo>
                    <a:pt x="680" y="4036"/>
                    <a:pt x="846" y="2084"/>
                    <a:pt x="822" y="143"/>
                  </a:cubicBezTo>
                  <a:cubicBezTo>
                    <a:pt x="822" y="60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9718879" y="2575250"/>
              <a:ext cx="45291" cy="361688"/>
            </a:xfrm>
            <a:custGeom>
              <a:avLst/>
              <a:gdLst/>
              <a:ahLst/>
              <a:cxnLst/>
              <a:rect l="l" t="t" r="r" b="b"/>
              <a:pathLst>
                <a:path w="847" h="6764" extrusionOk="0">
                  <a:moveTo>
                    <a:pt x="644" y="1"/>
                  </a:moveTo>
                  <a:cubicBezTo>
                    <a:pt x="560" y="1"/>
                    <a:pt x="501" y="72"/>
                    <a:pt x="501" y="155"/>
                  </a:cubicBezTo>
                  <a:cubicBezTo>
                    <a:pt x="537" y="2299"/>
                    <a:pt x="382" y="4465"/>
                    <a:pt x="13" y="6585"/>
                  </a:cubicBezTo>
                  <a:cubicBezTo>
                    <a:pt x="1" y="6668"/>
                    <a:pt x="60" y="6751"/>
                    <a:pt x="144" y="6763"/>
                  </a:cubicBezTo>
                  <a:lnTo>
                    <a:pt x="167" y="6763"/>
                  </a:lnTo>
                  <a:cubicBezTo>
                    <a:pt x="239" y="6763"/>
                    <a:pt x="298" y="6716"/>
                    <a:pt x="310" y="6644"/>
                  </a:cubicBezTo>
                  <a:cubicBezTo>
                    <a:pt x="679" y="4501"/>
                    <a:pt x="846" y="2310"/>
                    <a:pt x="798" y="144"/>
                  </a:cubicBezTo>
                  <a:cubicBezTo>
                    <a:pt x="798" y="60"/>
                    <a:pt x="727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9665406" y="2612200"/>
              <a:ext cx="37003" cy="403664"/>
            </a:xfrm>
            <a:custGeom>
              <a:avLst/>
              <a:gdLst/>
              <a:ahLst/>
              <a:cxnLst/>
              <a:rect l="l" t="t" r="r" b="b"/>
              <a:pathLst>
                <a:path w="692" h="7549" extrusionOk="0">
                  <a:moveTo>
                    <a:pt x="548" y="0"/>
                  </a:moveTo>
                  <a:cubicBezTo>
                    <a:pt x="465" y="0"/>
                    <a:pt x="394" y="60"/>
                    <a:pt x="394" y="143"/>
                  </a:cubicBezTo>
                  <a:lnTo>
                    <a:pt x="1" y="7394"/>
                  </a:lnTo>
                  <a:cubicBezTo>
                    <a:pt x="1" y="7477"/>
                    <a:pt x="60" y="7537"/>
                    <a:pt x="143" y="7549"/>
                  </a:cubicBezTo>
                  <a:lnTo>
                    <a:pt x="155" y="7549"/>
                  </a:lnTo>
                  <a:cubicBezTo>
                    <a:pt x="227" y="7549"/>
                    <a:pt x="298" y="7489"/>
                    <a:pt x="298" y="7406"/>
                  </a:cubicBezTo>
                  <a:lnTo>
                    <a:pt x="691" y="155"/>
                  </a:lnTo>
                  <a:cubicBezTo>
                    <a:pt x="691" y="72"/>
                    <a:pt x="632" y="12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9631024" y="2638936"/>
              <a:ext cx="22352" cy="328535"/>
            </a:xfrm>
            <a:custGeom>
              <a:avLst/>
              <a:gdLst/>
              <a:ahLst/>
              <a:cxnLst/>
              <a:rect l="l" t="t" r="r" b="b"/>
              <a:pathLst>
                <a:path w="418" h="6144" extrusionOk="0">
                  <a:moveTo>
                    <a:pt x="263" y="0"/>
                  </a:moveTo>
                  <a:cubicBezTo>
                    <a:pt x="191" y="0"/>
                    <a:pt x="120" y="60"/>
                    <a:pt x="120" y="143"/>
                  </a:cubicBezTo>
                  <a:lnTo>
                    <a:pt x="1" y="5989"/>
                  </a:lnTo>
                  <a:cubicBezTo>
                    <a:pt x="1" y="6072"/>
                    <a:pt x="60" y="6144"/>
                    <a:pt x="144" y="6144"/>
                  </a:cubicBezTo>
                  <a:cubicBezTo>
                    <a:pt x="227" y="6144"/>
                    <a:pt x="298" y="6084"/>
                    <a:pt x="298" y="6001"/>
                  </a:cubicBezTo>
                  <a:lnTo>
                    <a:pt x="417" y="143"/>
                  </a:lnTo>
                  <a:cubicBezTo>
                    <a:pt x="417" y="60"/>
                    <a:pt x="35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9582631" y="2651662"/>
              <a:ext cx="17913" cy="440613"/>
            </a:xfrm>
            <a:custGeom>
              <a:avLst/>
              <a:gdLst/>
              <a:ahLst/>
              <a:cxnLst/>
              <a:rect l="l" t="t" r="r" b="b"/>
              <a:pathLst>
                <a:path w="335" h="8240" extrusionOk="0">
                  <a:moveTo>
                    <a:pt x="179" y="0"/>
                  </a:moveTo>
                  <a:cubicBezTo>
                    <a:pt x="96" y="0"/>
                    <a:pt x="37" y="72"/>
                    <a:pt x="37" y="155"/>
                  </a:cubicBezTo>
                  <a:lnTo>
                    <a:pt x="1" y="8097"/>
                  </a:lnTo>
                  <a:cubicBezTo>
                    <a:pt x="1" y="8168"/>
                    <a:pt x="72" y="8240"/>
                    <a:pt x="156" y="8240"/>
                  </a:cubicBezTo>
                  <a:cubicBezTo>
                    <a:pt x="239" y="8240"/>
                    <a:pt x="298" y="8180"/>
                    <a:pt x="298" y="8097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9528517" y="2829191"/>
              <a:ext cx="24918" cy="357303"/>
            </a:xfrm>
            <a:custGeom>
              <a:avLst/>
              <a:gdLst/>
              <a:ahLst/>
              <a:cxnLst/>
              <a:rect l="l" t="t" r="r" b="b"/>
              <a:pathLst>
                <a:path w="466" h="6682" extrusionOk="0">
                  <a:moveTo>
                    <a:pt x="165" y="1"/>
                  </a:moveTo>
                  <a:cubicBezTo>
                    <a:pt x="158" y="1"/>
                    <a:pt x="151" y="1"/>
                    <a:pt x="144" y="2"/>
                  </a:cubicBezTo>
                  <a:cubicBezTo>
                    <a:pt x="60" y="2"/>
                    <a:pt x="1" y="74"/>
                    <a:pt x="13" y="157"/>
                  </a:cubicBezTo>
                  <a:cubicBezTo>
                    <a:pt x="156" y="2264"/>
                    <a:pt x="167" y="4408"/>
                    <a:pt x="60" y="6527"/>
                  </a:cubicBezTo>
                  <a:cubicBezTo>
                    <a:pt x="48" y="6610"/>
                    <a:pt x="120" y="6682"/>
                    <a:pt x="203" y="6682"/>
                  </a:cubicBezTo>
                  <a:cubicBezTo>
                    <a:pt x="287" y="6682"/>
                    <a:pt x="346" y="6622"/>
                    <a:pt x="358" y="6539"/>
                  </a:cubicBezTo>
                  <a:cubicBezTo>
                    <a:pt x="465" y="4419"/>
                    <a:pt x="441" y="2264"/>
                    <a:pt x="298" y="133"/>
                  </a:cubicBezTo>
                  <a:cubicBezTo>
                    <a:pt x="298" y="57"/>
                    <a:pt x="239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9490979" y="3153234"/>
              <a:ext cx="40158" cy="170791"/>
            </a:xfrm>
            <a:custGeom>
              <a:avLst/>
              <a:gdLst/>
              <a:ahLst/>
              <a:cxnLst/>
              <a:rect l="l" t="t" r="r" b="b"/>
              <a:pathLst>
                <a:path w="751" h="3194" extrusionOk="0">
                  <a:moveTo>
                    <a:pt x="165" y="1"/>
                  </a:moveTo>
                  <a:cubicBezTo>
                    <a:pt x="158" y="1"/>
                    <a:pt x="150" y="1"/>
                    <a:pt x="143" y="3"/>
                  </a:cubicBezTo>
                  <a:cubicBezTo>
                    <a:pt x="60" y="14"/>
                    <a:pt x="0" y="86"/>
                    <a:pt x="12" y="169"/>
                  </a:cubicBezTo>
                  <a:lnTo>
                    <a:pt x="453" y="3074"/>
                  </a:lnTo>
                  <a:cubicBezTo>
                    <a:pt x="465" y="3146"/>
                    <a:pt x="524" y="3193"/>
                    <a:pt x="596" y="3193"/>
                  </a:cubicBezTo>
                  <a:lnTo>
                    <a:pt x="619" y="3193"/>
                  </a:lnTo>
                  <a:cubicBezTo>
                    <a:pt x="703" y="3181"/>
                    <a:pt x="750" y="3110"/>
                    <a:pt x="738" y="3027"/>
                  </a:cubicBezTo>
                  <a:lnTo>
                    <a:pt x="310" y="122"/>
                  </a:lnTo>
                  <a:cubicBezTo>
                    <a:pt x="299" y="47"/>
                    <a:pt x="231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9631024" y="3029820"/>
              <a:ext cx="15988" cy="73899"/>
            </a:xfrm>
            <a:custGeom>
              <a:avLst/>
              <a:gdLst/>
              <a:ahLst/>
              <a:cxnLst/>
              <a:rect l="l" t="t" r="r" b="b"/>
              <a:pathLst>
                <a:path w="299" h="1382" extrusionOk="0">
                  <a:moveTo>
                    <a:pt x="144" y="1"/>
                  </a:moveTo>
                  <a:cubicBezTo>
                    <a:pt x="60" y="1"/>
                    <a:pt x="1" y="60"/>
                    <a:pt x="1" y="144"/>
                  </a:cubicBezTo>
                  <a:lnTo>
                    <a:pt x="1" y="1227"/>
                  </a:lnTo>
                  <a:cubicBezTo>
                    <a:pt x="1" y="1310"/>
                    <a:pt x="60" y="1382"/>
                    <a:pt x="144" y="1382"/>
                  </a:cubicBezTo>
                  <a:cubicBezTo>
                    <a:pt x="227" y="1382"/>
                    <a:pt x="298" y="1310"/>
                    <a:pt x="298" y="1227"/>
                  </a:cubicBezTo>
                  <a:lnTo>
                    <a:pt x="298" y="144"/>
                  </a:lnTo>
                  <a:cubicBezTo>
                    <a:pt x="298" y="60"/>
                    <a:pt x="22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9770480" y="2894802"/>
              <a:ext cx="26148" cy="70156"/>
            </a:xfrm>
            <a:custGeom>
              <a:avLst/>
              <a:gdLst/>
              <a:ahLst/>
              <a:cxnLst/>
              <a:rect l="l" t="t" r="r" b="b"/>
              <a:pathLst>
                <a:path w="489" h="1312" extrusionOk="0">
                  <a:moveTo>
                    <a:pt x="324" y="0"/>
                  </a:moveTo>
                  <a:cubicBezTo>
                    <a:pt x="250" y="0"/>
                    <a:pt x="190" y="55"/>
                    <a:pt x="179" y="121"/>
                  </a:cubicBezTo>
                  <a:lnTo>
                    <a:pt x="12" y="1145"/>
                  </a:lnTo>
                  <a:cubicBezTo>
                    <a:pt x="0" y="1228"/>
                    <a:pt x="48" y="1299"/>
                    <a:pt x="131" y="1311"/>
                  </a:cubicBezTo>
                  <a:lnTo>
                    <a:pt x="155" y="1311"/>
                  </a:lnTo>
                  <a:cubicBezTo>
                    <a:pt x="226" y="1311"/>
                    <a:pt x="298" y="1264"/>
                    <a:pt x="310" y="1192"/>
                  </a:cubicBezTo>
                  <a:lnTo>
                    <a:pt x="464" y="168"/>
                  </a:lnTo>
                  <a:cubicBezTo>
                    <a:pt x="488" y="85"/>
                    <a:pt x="429" y="13"/>
                    <a:pt x="345" y="2"/>
                  </a:cubicBezTo>
                  <a:cubicBezTo>
                    <a:pt x="338" y="1"/>
                    <a:pt x="331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9939186" y="2650914"/>
              <a:ext cx="24223" cy="67001"/>
            </a:xfrm>
            <a:custGeom>
              <a:avLst/>
              <a:gdLst/>
              <a:ahLst/>
              <a:cxnLst/>
              <a:rect l="l" t="t" r="r" b="b"/>
              <a:pathLst>
                <a:path w="453" h="1253" extrusionOk="0">
                  <a:moveTo>
                    <a:pt x="289" y="1"/>
                  </a:moveTo>
                  <a:cubicBezTo>
                    <a:pt x="215" y="1"/>
                    <a:pt x="154" y="57"/>
                    <a:pt x="143" y="133"/>
                  </a:cubicBezTo>
                  <a:lnTo>
                    <a:pt x="12" y="1086"/>
                  </a:lnTo>
                  <a:cubicBezTo>
                    <a:pt x="0" y="1169"/>
                    <a:pt x="60" y="1241"/>
                    <a:pt x="131" y="1253"/>
                  </a:cubicBezTo>
                  <a:lnTo>
                    <a:pt x="155" y="1253"/>
                  </a:lnTo>
                  <a:cubicBezTo>
                    <a:pt x="227" y="1253"/>
                    <a:pt x="298" y="1193"/>
                    <a:pt x="310" y="1122"/>
                  </a:cubicBezTo>
                  <a:lnTo>
                    <a:pt x="441" y="169"/>
                  </a:lnTo>
                  <a:cubicBezTo>
                    <a:pt x="453" y="86"/>
                    <a:pt x="393" y="14"/>
                    <a:pt x="310" y="2"/>
                  </a:cubicBezTo>
                  <a:cubicBezTo>
                    <a:pt x="303" y="1"/>
                    <a:pt x="296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9995225" y="2517981"/>
              <a:ext cx="15935" cy="105073"/>
            </a:xfrm>
            <a:custGeom>
              <a:avLst/>
              <a:gdLst/>
              <a:ahLst/>
              <a:cxnLst/>
              <a:rect l="l" t="t" r="r" b="b"/>
              <a:pathLst>
                <a:path w="298" h="1965" extrusionOk="0">
                  <a:moveTo>
                    <a:pt x="155" y="0"/>
                  </a:moveTo>
                  <a:cubicBezTo>
                    <a:pt x="71" y="0"/>
                    <a:pt x="0" y="60"/>
                    <a:pt x="0" y="143"/>
                  </a:cubicBezTo>
                  <a:lnTo>
                    <a:pt x="0" y="1822"/>
                  </a:lnTo>
                  <a:cubicBezTo>
                    <a:pt x="0" y="1905"/>
                    <a:pt x="71" y="1965"/>
                    <a:pt x="155" y="1965"/>
                  </a:cubicBezTo>
                  <a:cubicBezTo>
                    <a:pt x="238" y="1965"/>
                    <a:pt x="298" y="1905"/>
                    <a:pt x="298" y="1822"/>
                  </a:cubicBezTo>
                  <a:lnTo>
                    <a:pt x="298" y="143"/>
                  </a:lnTo>
                  <a:cubicBezTo>
                    <a:pt x="298" y="6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9988220" y="1703381"/>
              <a:ext cx="107640" cy="130206"/>
            </a:xfrm>
            <a:custGeom>
              <a:avLst/>
              <a:gdLst/>
              <a:ahLst/>
              <a:cxnLst/>
              <a:rect l="l" t="t" r="r" b="b"/>
              <a:pathLst>
                <a:path w="2013" h="2435" extrusionOk="0">
                  <a:moveTo>
                    <a:pt x="1854" y="0"/>
                  </a:moveTo>
                  <a:cubicBezTo>
                    <a:pt x="1810" y="0"/>
                    <a:pt x="1766" y="19"/>
                    <a:pt x="1738" y="54"/>
                  </a:cubicBezTo>
                  <a:lnTo>
                    <a:pt x="48" y="2185"/>
                  </a:lnTo>
                  <a:cubicBezTo>
                    <a:pt x="0" y="2256"/>
                    <a:pt x="12" y="2352"/>
                    <a:pt x="72" y="2399"/>
                  </a:cubicBezTo>
                  <a:cubicBezTo>
                    <a:pt x="95" y="2423"/>
                    <a:pt x="131" y="2435"/>
                    <a:pt x="167" y="2435"/>
                  </a:cubicBezTo>
                  <a:cubicBezTo>
                    <a:pt x="214" y="2435"/>
                    <a:pt x="250" y="2411"/>
                    <a:pt x="286" y="2375"/>
                  </a:cubicBezTo>
                  <a:lnTo>
                    <a:pt x="1965" y="244"/>
                  </a:lnTo>
                  <a:cubicBezTo>
                    <a:pt x="2012" y="173"/>
                    <a:pt x="2000" y="77"/>
                    <a:pt x="1941" y="30"/>
                  </a:cubicBezTo>
                  <a:cubicBezTo>
                    <a:pt x="1916" y="10"/>
                    <a:pt x="1885" y="0"/>
                    <a:pt x="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9931539" y="1731454"/>
              <a:ext cx="85342" cy="109137"/>
            </a:xfrm>
            <a:custGeom>
              <a:avLst/>
              <a:gdLst/>
              <a:ahLst/>
              <a:cxnLst/>
              <a:rect l="l" t="t" r="r" b="b"/>
              <a:pathLst>
                <a:path w="1596" h="2041" extrusionOk="0">
                  <a:moveTo>
                    <a:pt x="1429" y="0"/>
                  </a:moveTo>
                  <a:cubicBezTo>
                    <a:pt x="1384" y="0"/>
                    <a:pt x="1339" y="22"/>
                    <a:pt x="1310" y="64"/>
                  </a:cubicBezTo>
                  <a:lnTo>
                    <a:pt x="48" y="1815"/>
                  </a:lnTo>
                  <a:cubicBezTo>
                    <a:pt x="0" y="1874"/>
                    <a:pt x="12" y="1969"/>
                    <a:pt x="84" y="2017"/>
                  </a:cubicBezTo>
                  <a:cubicBezTo>
                    <a:pt x="108" y="2041"/>
                    <a:pt x="131" y="2041"/>
                    <a:pt x="167" y="2041"/>
                  </a:cubicBezTo>
                  <a:cubicBezTo>
                    <a:pt x="215" y="2041"/>
                    <a:pt x="262" y="2029"/>
                    <a:pt x="286" y="1981"/>
                  </a:cubicBezTo>
                  <a:lnTo>
                    <a:pt x="1548" y="243"/>
                  </a:lnTo>
                  <a:cubicBezTo>
                    <a:pt x="1596" y="172"/>
                    <a:pt x="1584" y="76"/>
                    <a:pt x="1513" y="29"/>
                  </a:cubicBezTo>
                  <a:cubicBezTo>
                    <a:pt x="1489" y="10"/>
                    <a:pt x="1459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9878708" y="1753057"/>
              <a:ext cx="82187" cy="102186"/>
            </a:xfrm>
            <a:custGeom>
              <a:avLst/>
              <a:gdLst/>
              <a:ahLst/>
              <a:cxnLst/>
              <a:rect l="l" t="t" r="r" b="b"/>
              <a:pathLst>
                <a:path w="1537" h="1911" extrusionOk="0">
                  <a:moveTo>
                    <a:pt x="1366" y="0"/>
                  </a:moveTo>
                  <a:cubicBezTo>
                    <a:pt x="1322" y="0"/>
                    <a:pt x="1278" y="19"/>
                    <a:pt x="1250" y="53"/>
                  </a:cubicBezTo>
                  <a:lnTo>
                    <a:pt x="48" y="1673"/>
                  </a:lnTo>
                  <a:cubicBezTo>
                    <a:pt x="0" y="1732"/>
                    <a:pt x="12" y="1827"/>
                    <a:pt x="72" y="1875"/>
                  </a:cubicBezTo>
                  <a:cubicBezTo>
                    <a:pt x="107" y="1899"/>
                    <a:pt x="131" y="1911"/>
                    <a:pt x="167" y="1911"/>
                  </a:cubicBezTo>
                  <a:cubicBezTo>
                    <a:pt x="215" y="1911"/>
                    <a:pt x="250" y="1887"/>
                    <a:pt x="286" y="1851"/>
                  </a:cubicBezTo>
                  <a:lnTo>
                    <a:pt x="1488" y="232"/>
                  </a:lnTo>
                  <a:cubicBezTo>
                    <a:pt x="1536" y="172"/>
                    <a:pt x="1524" y="77"/>
                    <a:pt x="1453" y="30"/>
                  </a:cubicBezTo>
                  <a:cubicBezTo>
                    <a:pt x="1428" y="10"/>
                    <a:pt x="1397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9811868" y="1769687"/>
              <a:ext cx="90422" cy="100207"/>
            </a:xfrm>
            <a:custGeom>
              <a:avLst/>
              <a:gdLst/>
              <a:ahLst/>
              <a:cxnLst/>
              <a:rect l="l" t="t" r="r" b="b"/>
              <a:pathLst>
                <a:path w="1691" h="1874" extrusionOk="0">
                  <a:moveTo>
                    <a:pt x="1525" y="1"/>
                  </a:moveTo>
                  <a:cubicBezTo>
                    <a:pt x="1484" y="1"/>
                    <a:pt x="1443" y="19"/>
                    <a:pt x="1417" y="52"/>
                  </a:cubicBezTo>
                  <a:lnTo>
                    <a:pt x="48" y="1624"/>
                  </a:lnTo>
                  <a:cubicBezTo>
                    <a:pt x="0" y="1695"/>
                    <a:pt x="0" y="1790"/>
                    <a:pt x="71" y="1838"/>
                  </a:cubicBezTo>
                  <a:cubicBezTo>
                    <a:pt x="95" y="1862"/>
                    <a:pt x="131" y="1874"/>
                    <a:pt x="167" y="1874"/>
                  </a:cubicBezTo>
                  <a:cubicBezTo>
                    <a:pt x="202" y="1874"/>
                    <a:pt x="250" y="1862"/>
                    <a:pt x="274" y="1826"/>
                  </a:cubicBezTo>
                  <a:lnTo>
                    <a:pt x="1643" y="254"/>
                  </a:lnTo>
                  <a:cubicBezTo>
                    <a:pt x="1691" y="183"/>
                    <a:pt x="1679" y="88"/>
                    <a:pt x="1619" y="40"/>
                  </a:cubicBezTo>
                  <a:cubicBezTo>
                    <a:pt x="1592" y="13"/>
                    <a:pt x="1558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9741177" y="1783376"/>
              <a:ext cx="92989" cy="108175"/>
            </a:xfrm>
            <a:custGeom>
              <a:avLst/>
              <a:gdLst/>
              <a:ahLst/>
              <a:cxnLst/>
              <a:rect l="l" t="t" r="r" b="b"/>
              <a:pathLst>
                <a:path w="1739" h="2023" extrusionOk="0">
                  <a:moveTo>
                    <a:pt x="1573" y="1"/>
                  </a:moveTo>
                  <a:cubicBezTo>
                    <a:pt x="1532" y="1"/>
                    <a:pt x="1491" y="19"/>
                    <a:pt x="1465" y="58"/>
                  </a:cubicBezTo>
                  <a:lnTo>
                    <a:pt x="48" y="1784"/>
                  </a:lnTo>
                  <a:cubicBezTo>
                    <a:pt x="0" y="1844"/>
                    <a:pt x="12" y="1939"/>
                    <a:pt x="72" y="1999"/>
                  </a:cubicBezTo>
                  <a:cubicBezTo>
                    <a:pt x="96" y="2022"/>
                    <a:pt x="131" y="2022"/>
                    <a:pt x="167" y="2022"/>
                  </a:cubicBezTo>
                  <a:cubicBezTo>
                    <a:pt x="215" y="2022"/>
                    <a:pt x="250" y="2010"/>
                    <a:pt x="286" y="1975"/>
                  </a:cubicBezTo>
                  <a:lnTo>
                    <a:pt x="1691" y="248"/>
                  </a:lnTo>
                  <a:cubicBezTo>
                    <a:pt x="1739" y="177"/>
                    <a:pt x="1739" y="82"/>
                    <a:pt x="1667" y="34"/>
                  </a:cubicBezTo>
                  <a:cubicBezTo>
                    <a:pt x="1641" y="13"/>
                    <a:pt x="1607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9670486" y="1818186"/>
              <a:ext cx="82829" cy="110260"/>
            </a:xfrm>
            <a:custGeom>
              <a:avLst/>
              <a:gdLst/>
              <a:ahLst/>
              <a:cxnLst/>
              <a:rect l="l" t="t" r="r" b="b"/>
              <a:pathLst>
                <a:path w="1549" h="2062" extrusionOk="0">
                  <a:moveTo>
                    <a:pt x="1381" y="1"/>
                  </a:moveTo>
                  <a:cubicBezTo>
                    <a:pt x="1330" y="1"/>
                    <a:pt x="1281" y="24"/>
                    <a:pt x="1251" y="62"/>
                  </a:cubicBezTo>
                  <a:lnTo>
                    <a:pt x="48" y="1836"/>
                  </a:lnTo>
                  <a:cubicBezTo>
                    <a:pt x="1" y="1895"/>
                    <a:pt x="13" y="1990"/>
                    <a:pt x="84" y="2038"/>
                  </a:cubicBezTo>
                  <a:cubicBezTo>
                    <a:pt x="108" y="2062"/>
                    <a:pt x="144" y="2062"/>
                    <a:pt x="168" y="2062"/>
                  </a:cubicBezTo>
                  <a:cubicBezTo>
                    <a:pt x="215" y="2062"/>
                    <a:pt x="263" y="2038"/>
                    <a:pt x="287" y="2002"/>
                  </a:cubicBezTo>
                  <a:lnTo>
                    <a:pt x="1501" y="228"/>
                  </a:lnTo>
                  <a:cubicBezTo>
                    <a:pt x="1549" y="169"/>
                    <a:pt x="1537" y="74"/>
                    <a:pt x="1465" y="26"/>
                  </a:cubicBezTo>
                  <a:cubicBezTo>
                    <a:pt x="1439" y="8"/>
                    <a:pt x="1410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9615731" y="1849361"/>
              <a:ext cx="63098" cy="102667"/>
            </a:xfrm>
            <a:custGeom>
              <a:avLst/>
              <a:gdLst/>
              <a:ahLst/>
              <a:cxnLst/>
              <a:rect l="l" t="t" r="r" b="b"/>
              <a:pathLst>
                <a:path w="1180" h="1920" extrusionOk="0">
                  <a:moveTo>
                    <a:pt x="1018" y="0"/>
                  </a:moveTo>
                  <a:cubicBezTo>
                    <a:pt x="960" y="0"/>
                    <a:pt x="908" y="34"/>
                    <a:pt x="882" y="86"/>
                  </a:cubicBezTo>
                  <a:lnTo>
                    <a:pt x="49" y="1705"/>
                  </a:lnTo>
                  <a:cubicBezTo>
                    <a:pt x="1" y="1777"/>
                    <a:pt x="37" y="1860"/>
                    <a:pt x="108" y="1896"/>
                  </a:cubicBezTo>
                  <a:cubicBezTo>
                    <a:pt x="132" y="1908"/>
                    <a:pt x="156" y="1919"/>
                    <a:pt x="180" y="1919"/>
                  </a:cubicBezTo>
                  <a:cubicBezTo>
                    <a:pt x="227" y="1919"/>
                    <a:pt x="287" y="1884"/>
                    <a:pt x="310" y="1836"/>
                  </a:cubicBezTo>
                  <a:lnTo>
                    <a:pt x="1144" y="217"/>
                  </a:lnTo>
                  <a:cubicBezTo>
                    <a:pt x="1180" y="145"/>
                    <a:pt x="1156" y="62"/>
                    <a:pt x="1084" y="14"/>
                  </a:cubicBezTo>
                  <a:cubicBezTo>
                    <a:pt x="1062" y="5"/>
                    <a:pt x="1040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9572471" y="1875455"/>
              <a:ext cx="61173" cy="110314"/>
            </a:xfrm>
            <a:custGeom>
              <a:avLst/>
              <a:gdLst/>
              <a:ahLst/>
              <a:cxnLst/>
              <a:rect l="l" t="t" r="r" b="b"/>
              <a:pathLst>
                <a:path w="1144" h="2063" extrusionOk="0">
                  <a:moveTo>
                    <a:pt x="975" y="1"/>
                  </a:moveTo>
                  <a:cubicBezTo>
                    <a:pt x="918" y="1"/>
                    <a:pt x="860" y="34"/>
                    <a:pt x="834" y="86"/>
                  </a:cubicBezTo>
                  <a:lnTo>
                    <a:pt x="36" y="1860"/>
                  </a:lnTo>
                  <a:cubicBezTo>
                    <a:pt x="0" y="1932"/>
                    <a:pt x="36" y="2015"/>
                    <a:pt x="107" y="2051"/>
                  </a:cubicBezTo>
                  <a:cubicBezTo>
                    <a:pt x="131" y="2062"/>
                    <a:pt x="143" y="2062"/>
                    <a:pt x="167" y="2062"/>
                  </a:cubicBezTo>
                  <a:cubicBezTo>
                    <a:pt x="227" y="2062"/>
                    <a:pt x="274" y="2039"/>
                    <a:pt x="310" y="1979"/>
                  </a:cubicBezTo>
                  <a:lnTo>
                    <a:pt x="1108" y="205"/>
                  </a:lnTo>
                  <a:cubicBezTo>
                    <a:pt x="1143" y="134"/>
                    <a:pt x="1108" y="50"/>
                    <a:pt x="1036" y="15"/>
                  </a:cubicBezTo>
                  <a:cubicBezTo>
                    <a:pt x="1017" y="5"/>
                    <a:pt x="996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9505631" y="1928928"/>
              <a:ext cx="70049" cy="125607"/>
            </a:xfrm>
            <a:custGeom>
              <a:avLst/>
              <a:gdLst/>
              <a:ahLst/>
              <a:cxnLst/>
              <a:rect l="l" t="t" r="r" b="b"/>
              <a:pathLst>
                <a:path w="1310" h="2349" extrusionOk="0">
                  <a:moveTo>
                    <a:pt x="1137" y="1"/>
                  </a:moveTo>
                  <a:cubicBezTo>
                    <a:pt x="1078" y="1"/>
                    <a:pt x="1026" y="34"/>
                    <a:pt x="1000" y="86"/>
                  </a:cubicBezTo>
                  <a:lnTo>
                    <a:pt x="36" y="2146"/>
                  </a:lnTo>
                  <a:cubicBezTo>
                    <a:pt x="0" y="2217"/>
                    <a:pt x="36" y="2301"/>
                    <a:pt x="107" y="2336"/>
                  </a:cubicBezTo>
                  <a:cubicBezTo>
                    <a:pt x="131" y="2348"/>
                    <a:pt x="155" y="2348"/>
                    <a:pt x="167" y="2348"/>
                  </a:cubicBezTo>
                  <a:cubicBezTo>
                    <a:pt x="226" y="2348"/>
                    <a:pt x="286" y="2325"/>
                    <a:pt x="310" y="2265"/>
                  </a:cubicBezTo>
                  <a:lnTo>
                    <a:pt x="1274" y="217"/>
                  </a:lnTo>
                  <a:cubicBezTo>
                    <a:pt x="1310" y="146"/>
                    <a:pt x="1274" y="50"/>
                    <a:pt x="1203" y="15"/>
                  </a:cubicBezTo>
                  <a:cubicBezTo>
                    <a:pt x="1180" y="5"/>
                    <a:pt x="115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9459110" y="1992079"/>
              <a:ext cx="57376" cy="114645"/>
            </a:xfrm>
            <a:custGeom>
              <a:avLst/>
              <a:gdLst/>
              <a:ahLst/>
              <a:cxnLst/>
              <a:rect l="l" t="t" r="r" b="b"/>
              <a:pathLst>
                <a:path w="1073" h="2144" extrusionOk="0">
                  <a:moveTo>
                    <a:pt x="908" y="0"/>
                  </a:moveTo>
                  <a:cubicBezTo>
                    <a:pt x="846" y="0"/>
                    <a:pt x="790" y="41"/>
                    <a:pt x="763" y="96"/>
                  </a:cubicBezTo>
                  <a:lnTo>
                    <a:pt x="37" y="1941"/>
                  </a:lnTo>
                  <a:cubicBezTo>
                    <a:pt x="1" y="2013"/>
                    <a:pt x="37" y="2108"/>
                    <a:pt x="120" y="2132"/>
                  </a:cubicBezTo>
                  <a:cubicBezTo>
                    <a:pt x="132" y="2144"/>
                    <a:pt x="156" y="2144"/>
                    <a:pt x="168" y="2144"/>
                  </a:cubicBezTo>
                  <a:cubicBezTo>
                    <a:pt x="227" y="2144"/>
                    <a:pt x="287" y="2108"/>
                    <a:pt x="311" y="2048"/>
                  </a:cubicBezTo>
                  <a:lnTo>
                    <a:pt x="1049" y="203"/>
                  </a:lnTo>
                  <a:cubicBezTo>
                    <a:pt x="1073" y="132"/>
                    <a:pt x="1037" y="36"/>
                    <a:pt x="965" y="12"/>
                  </a:cubicBezTo>
                  <a:cubicBezTo>
                    <a:pt x="946" y="4"/>
                    <a:pt x="926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9401199" y="2060524"/>
              <a:ext cx="57964" cy="153787"/>
            </a:xfrm>
            <a:custGeom>
              <a:avLst/>
              <a:gdLst/>
              <a:ahLst/>
              <a:cxnLst/>
              <a:rect l="l" t="t" r="r" b="b"/>
              <a:pathLst>
                <a:path w="1084" h="2876" extrusionOk="0">
                  <a:moveTo>
                    <a:pt x="921" y="0"/>
                  </a:moveTo>
                  <a:cubicBezTo>
                    <a:pt x="854" y="0"/>
                    <a:pt x="794" y="43"/>
                    <a:pt x="774" y="102"/>
                  </a:cubicBezTo>
                  <a:lnTo>
                    <a:pt x="24" y="2685"/>
                  </a:lnTo>
                  <a:cubicBezTo>
                    <a:pt x="1" y="2769"/>
                    <a:pt x="36" y="2840"/>
                    <a:pt x="120" y="2864"/>
                  </a:cubicBezTo>
                  <a:cubicBezTo>
                    <a:pt x="131" y="2876"/>
                    <a:pt x="143" y="2876"/>
                    <a:pt x="167" y="2876"/>
                  </a:cubicBezTo>
                  <a:cubicBezTo>
                    <a:pt x="227" y="2876"/>
                    <a:pt x="286" y="2828"/>
                    <a:pt x="310" y="2769"/>
                  </a:cubicBezTo>
                  <a:lnTo>
                    <a:pt x="1060" y="185"/>
                  </a:lnTo>
                  <a:cubicBezTo>
                    <a:pt x="1084" y="114"/>
                    <a:pt x="1036" y="30"/>
                    <a:pt x="965" y="6"/>
                  </a:cubicBezTo>
                  <a:cubicBezTo>
                    <a:pt x="950" y="2"/>
                    <a:pt x="935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9576909" y="1845618"/>
              <a:ext cx="37645" cy="47858"/>
            </a:xfrm>
            <a:custGeom>
              <a:avLst/>
              <a:gdLst/>
              <a:ahLst/>
              <a:cxnLst/>
              <a:rect l="l" t="t" r="r" b="b"/>
              <a:pathLst>
                <a:path w="704" h="895" extrusionOk="0">
                  <a:moveTo>
                    <a:pt x="530" y="0"/>
                  </a:moveTo>
                  <a:cubicBezTo>
                    <a:pt x="482" y="0"/>
                    <a:pt x="436" y="26"/>
                    <a:pt x="405" y="73"/>
                  </a:cubicBezTo>
                  <a:lnTo>
                    <a:pt x="48" y="680"/>
                  </a:lnTo>
                  <a:cubicBezTo>
                    <a:pt x="1" y="739"/>
                    <a:pt x="24" y="835"/>
                    <a:pt x="96" y="882"/>
                  </a:cubicBezTo>
                  <a:cubicBezTo>
                    <a:pt x="120" y="894"/>
                    <a:pt x="144" y="894"/>
                    <a:pt x="179" y="894"/>
                  </a:cubicBezTo>
                  <a:cubicBezTo>
                    <a:pt x="227" y="894"/>
                    <a:pt x="274" y="870"/>
                    <a:pt x="298" y="823"/>
                  </a:cubicBezTo>
                  <a:lnTo>
                    <a:pt x="667" y="227"/>
                  </a:lnTo>
                  <a:cubicBezTo>
                    <a:pt x="703" y="156"/>
                    <a:pt x="679" y="61"/>
                    <a:pt x="608" y="25"/>
                  </a:cubicBezTo>
                  <a:cubicBezTo>
                    <a:pt x="583" y="8"/>
                    <a:pt x="55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9750107" y="1742951"/>
              <a:ext cx="45879" cy="48018"/>
            </a:xfrm>
            <a:custGeom>
              <a:avLst/>
              <a:gdLst/>
              <a:ahLst/>
              <a:cxnLst/>
              <a:rect l="l" t="t" r="r" b="b"/>
              <a:pathLst>
                <a:path w="858" h="898" extrusionOk="0">
                  <a:moveTo>
                    <a:pt x="697" y="1"/>
                  </a:moveTo>
                  <a:cubicBezTo>
                    <a:pt x="656" y="1"/>
                    <a:pt x="616" y="19"/>
                    <a:pt x="584" y="52"/>
                  </a:cubicBezTo>
                  <a:lnTo>
                    <a:pt x="48" y="647"/>
                  </a:lnTo>
                  <a:cubicBezTo>
                    <a:pt x="0" y="707"/>
                    <a:pt x="0" y="802"/>
                    <a:pt x="60" y="861"/>
                  </a:cubicBezTo>
                  <a:cubicBezTo>
                    <a:pt x="95" y="885"/>
                    <a:pt x="131" y="897"/>
                    <a:pt x="167" y="897"/>
                  </a:cubicBezTo>
                  <a:cubicBezTo>
                    <a:pt x="203" y="897"/>
                    <a:pt x="238" y="873"/>
                    <a:pt x="274" y="850"/>
                  </a:cubicBezTo>
                  <a:lnTo>
                    <a:pt x="810" y="254"/>
                  </a:lnTo>
                  <a:cubicBezTo>
                    <a:pt x="857" y="183"/>
                    <a:pt x="857" y="99"/>
                    <a:pt x="798" y="40"/>
                  </a:cubicBezTo>
                  <a:cubicBezTo>
                    <a:pt x="766" y="13"/>
                    <a:pt x="731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9854485" y="1725037"/>
              <a:ext cx="33153" cy="35345"/>
            </a:xfrm>
            <a:custGeom>
              <a:avLst/>
              <a:gdLst/>
              <a:ahLst/>
              <a:cxnLst/>
              <a:rect l="l" t="t" r="r" b="b"/>
              <a:pathLst>
                <a:path w="620" h="661" extrusionOk="0">
                  <a:moveTo>
                    <a:pt x="455" y="0"/>
                  </a:moveTo>
                  <a:cubicBezTo>
                    <a:pt x="412" y="0"/>
                    <a:pt x="369" y="19"/>
                    <a:pt x="334" y="53"/>
                  </a:cubicBezTo>
                  <a:lnTo>
                    <a:pt x="60" y="423"/>
                  </a:lnTo>
                  <a:cubicBezTo>
                    <a:pt x="1" y="482"/>
                    <a:pt x="13" y="577"/>
                    <a:pt x="84" y="625"/>
                  </a:cubicBezTo>
                  <a:cubicBezTo>
                    <a:pt x="108" y="649"/>
                    <a:pt x="144" y="661"/>
                    <a:pt x="167" y="661"/>
                  </a:cubicBezTo>
                  <a:cubicBezTo>
                    <a:pt x="215" y="661"/>
                    <a:pt x="263" y="637"/>
                    <a:pt x="287" y="601"/>
                  </a:cubicBezTo>
                  <a:lnTo>
                    <a:pt x="572" y="244"/>
                  </a:lnTo>
                  <a:cubicBezTo>
                    <a:pt x="620" y="173"/>
                    <a:pt x="608" y="77"/>
                    <a:pt x="548" y="30"/>
                  </a:cubicBezTo>
                  <a:cubicBezTo>
                    <a:pt x="519" y="10"/>
                    <a:pt x="48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10104095" y="1643545"/>
              <a:ext cx="39516" cy="43634"/>
            </a:xfrm>
            <a:custGeom>
              <a:avLst/>
              <a:gdLst/>
              <a:ahLst/>
              <a:cxnLst/>
              <a:rect l="l" t="t" r="r" b="b"/>
              <a:pathLst>
                <a:path w="739" h="816" extrusionOk="0">
                  <a:moveTo>
                    <a:pt x="574" y="0"/>
                  </a:moveTo>
                  <a:cubicBezTo>
                    <a:pt x="530" y="0"/>
                    <a:pt x="487" y="19"/>
                    <a:pt x="452" y="53"/>
                  </a:cubicBezTo>
                  <a:lnTo>
                    <a:pt x="60" y="577"/>
                  </a:lnTo>
                  <a:cubicBezTo>
                    <a:pt x="0" y="637"/>
                    <a:pt x="12" y="732"/>
                    <a:pt x="83" y="780"/>
                  </a:cubicBezTo>
                  <a:cubicBezTo>
                    <a:pt x="107" y="804"/>
                    <a:pt x="143" y="815"/>
                    <a:pt x="167" y="815"/>
                  </a:cubicBezTo>
                  <a:cubicBezTo>
                    <a:pt x="214" y="815"/>
                    <a:pt x="262" y="792"/>
                    <a:pt x="286" y="756"/>
                  </a:cubicBezTo>
                  <a:lnTo>
                    <a:pt x="691" y="232"/>
                  </a:lnTo>
                  <a:cubicBezTo>
                    <a:pt x="738" y="173"/>
                    <a:pt x="726" y="77"/>
                    <a:pt x="667" y="30"/>
                  </a:cubicBezTo>
                  <a:cubicBezTo>
                    <a:pt x="637" y="10"/>
                    <a:pt x="60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10051211" y="3374664"/>
              <a:ext cx="54168" cy="87534"/>
            </a:xfrm>
            <a:custGeom>
              <a:avLst/>
              <a:gdLst/>
              <a:ahLst/>
              <a:cxnLst/>
              <a:rect l="l" t="t" r="r" b="b"/>
              <a:pathLst>
                <a:path w="1013" h="1637" extrusionOk="0">
                  <a:moveTo>
                    <a:pt x="176" y="0"/>
                  </a:moveTo>
                  <a:cubicBezTo>
                    <a:pt x="153" y="0"/>
                    <a:pt x="130" y="6"/>
                    <a:pt x="108" y="17"/>
                  </a:cubicBezTo>
                  <a:cubicBezTo>
                    <a:pt x="25" y="52"/>
                    <a:pt x="1" y="136"/>
                    <a:pt x="37" y="207"/>
                  </a:cubicBezTo>
                  <a:lnTo>
                    <a:pt x="715" y="1565"/>
                  </a:lnTo>
                  <a:cubicBezTo>
                    <a:pt x="739" y="1612"/>
                    <a:pt x="787" y="1636"/>
                    <a:pt x="846" y="1636"/>
                  </a:cubicBezTo>
                  <a:cubicBezTo>
                    <a:pt x="870" y="1636"/>
                    <a:pt x="894" y="1636"/>
                    <a:pt x="918" y="1624"/>
                  </a:cubicBezTo>
                  <a:cubicBezTo>
                    <a:pt x="989" y="1588"/>
                    <a:pt x="1013" y="1505"/>
                    <a:pt x="977" y="1422"/>
                  </a:cubicBezTo>
                  <a:lnTo>
                    <a:pt x="298" y="76"/>
                  </a:lnTo>
                  <a:cubicBezTo>
                    <a:pt x="274" y="27"/>
                    <a:pt x="226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10051211" y="3444071"/>
              <a:ext cx="102560" cy="168973"/>
            </a:xfrm>
            <a:custGeom>
              <a:avLst/>
              <a:gdLst/>
              <a:ahLst/>
              <a:cxnLst/>
              <a:rect l="l" t="t" r="r" b="b"/>
              <a:pathLst>
                <a:path w="1918" h="3160" extrusionOk="0">
                  <a:moveTo>
                    <a:pt x="164" y="0"/>
                  </a:moveTo>
                  <a:cubicBezTo>
                    <a:pt x="141" y="0"/>
                    <a:pt x="118" y="6"/>
                    <a:pt x="96" y="17"/>
                  </a:cubicBezTo>
                  <a:cubicBezTo>
                    <a:pt x="25" y="64"/>
                    <a:pt x="1" y="148"/>
                    <a:pt x="37" y="219"/>
                  </a:cubicBezTo>
                  <a:lnTo>
                    <a:pt x="1620" y="3076"/>
                  </a:lnTo>
                  <a:cubicBezTo>
                    <a:pt x="1644" y="3124"/>
                    <a:pt x="1691" y="3160"/>
                    <a:pt x="1751" y="3160"/>
                  </a:cubicBezTo>
                  <a:cubicBezTo>
                    <a:pt x="1775" y="3160"/>
                    <a:pt x="1799" y="3148"/>
                    <a:pt x="1822" y="3136"/>
                  </a:cubicBezTo>
                  <a:cubicBezTo>
                    <a:pt x="1894" y="3100"/>
                    <a:pt x="1918" y="3005"/>
                    <a:pt x="1882" y="2934"/>
                  </a:cubicBezTo>
                  <a:lnTo>
                    <a:pt x="298" y="76"/>
                  </a:lnTo>
                  <a:cubicBezTo>
                    <a:pt x="266" y="27"/>
                    <a:pt x="216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10064579" y="3615451"/>
              <a:ext cx="40800" cy="68284"/>
            </a:xfrm>
            <a:custGeom>
              <a:avLst/>
              <a:gdLst/>
              <a:ahLst/>
              <a:cxnLst/>
              <a:rect l="l" t="t" r="r" b="b"/>
              <a:pathLst>
                <a:path w="763" h="1277" extrusionOk="0">
                  <a:moveTo>
                    <a:pt x="169" y="0"/>
                  </a:moveTo>
                  <a:cubicBezTo>
                    <a:pt x="148" y="0"/>
                    <a:pt x="127" y="5"/>
                    <a:pt x="108" y="14"/>
                  </a:cubicBezTo>
                  <a:cubicBezTo>
                    <a:pt x="25" y="38"/>
                    <a:pt x="1" y="133"/>
                    <a:pt x="25" y="205"/>
                  </a:cubicBezTo>
                  <a:lnTo>
                    <a:pt x="453" y="1193"/>
                  </a:lnTo>
                  <a:cubicBezTo>
                    <a:pt x="477" y="1241"/>
                    <a:pt x="537" y="1276"/>
                    <a:pt x="596" y="1276"/>
                  </a:cubicBezTo>
                  <a:cubicBezTo>
                    <a:pt x="608" y="1276"/>
                    <a:pt x="632" y="1276"/>
                    <a:pt x="656" y="1264"/>
                  </a:cubicBezTo>
                  <a:cubicBezTo>
                    <a:pt x="727" y="1229"/>
                    <a:pt x="763" y="1145"/>
                    <a:pt x="727" y="1074"/>
                  </a:cubicBezTo>
                  <a:lnTo>
                    <a:pt x="298" y="86"/>
                  </a:lnTo>
                  <a:cubicBezTo>
                    <a:pt x="281" y="33"/>
                    <a:pt x="225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10050569" y="3690579"/>
              <a:ext cx="55451" cy="93737"/>
            </a:xfrm>
            <a:custGeom>
              <a:avLst/>
              <a:gdLst/>
              <a:ahLst/>
              <a:cxnLst/>
              <a:rect l="l" t="t" r="r" b="b"/>
              <a:pathLst>
                <a:path w="1037" h="1753" extrusionOk="0">
                  <a:moveTo>
                    <a:pt x="174" y="0"/>
                  </a:moveTo>
                  <a:cubicBezTo>
                    <a:pt x="153" y="0"/>
                    <a:pt x="130" y="5"/>
                    <a:pt x="108" y="14"/>
                  </a:cubicBezTo>
                  <a:cubicBezTo>
                    <a:pt x="37" y="50"/>
                    <a:pt x="1" y="145"/>
                    <a:pt x="37" y="217"/>
                  </a:cubicBezTo>
                  <a:lnTo>
                    <a:pt x="727" y="1669"/>
                  </a:lnTo>
                  <a:cubicBezTo>
                    <a:pt x="751" y="1717"/>
                    <a:pt x="811" y="1753"/>
                    <a:pt x="858" y="1753"/>
                  </a:cubicBezTo>
                  <a:cubicBezTo>
                    <a:pt x="882" y="1753"/>
                    <a:pt x="906" y="1741"/>
                    <a:pt x="930" y="1741"/>
                  </a:cubicBezTo>
                  <a:cubicBezTo>
                    <a:pt x="1001" y="1705"/>
                    <a:pt x="1037" y="1610"/>
                    <a:pt x="1001" y="1538"/>
                  </a:cubicBezTo>
                  <a:lnTo>
                    <a:pt x="310" y="86"/>
                  </a:lnTo>
                  <a:cubicBezTo>
                    <a:pt x="284" y="33"/>
                    <a:pt x="23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10052494" y="3839340"/>
              <a:ext cx="27431" cy="51922"/>
            </a:xfrm>
            <a:custGeom>
              <a:avLst/>
              <a:gdLst/>
              <a:ahLst/>
              <a:cxnLst/>
              <a:rect l="l" t="t" r="r" b="b"/>
              <a:pathLst>
                <a:path w="513" h="971" extrusionOk="0">
                  <a:moveTo>
                    <a:pt x="170" y="0"/>
                  </a:moveTo>
                  <a:cubicBezTo>
                    <a:pt x="157" y="0"/>
                    <a:pt x="144" y="2"/>
                    <a:pt x="132" y="6"/>
                  </a:cubicBezTo>
                  <a:cubicBezTo>
                    <a:pt x="48" y="18"/>
                    <a:pt x="1" y="102"/>
                    <a:pt x="24" y="185"/>
                  </a:cubicBezTo>
                  <a:lnTo>
                    <a:pt x="203" y="864"/>
                  </a:lnTo>
                  <a:cubicBezTo>
                    <a:pt x="215" y="935"/>
                    <a:pt x="286" y="971"/>
                    <a:pt x="346" y="971"/>
                  </a:cubicBezTo>
                  <a:lnTo>
                    <a:pt x="382" y="971"/>
                  </a:lnTo>
                  <a:cubicBezTo>
                    <a:pt x="465" y="947"/>
                    <a:pt x="513" y="864"/>
                    <a:pt x="489" y="792"/>
                  </a:cubicBezTo>
                  <a:lnTo>
                    <a:pt x="310" y="114"/>
                  </a:lnTo>
                  <a:cubicBezTo>
                    <a:pt x="290" y="45"/>
                    <a:pt x="23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9897156" y="3503426"/>
              <a:ext cx="17860" cy="112185"/>
            </a:xfrm>
            <a:custGeom>
              <a:avLst/>
              <a:gdLst/>
              <a:ahLst/>
              <a:cxnLst/>
              <a:rect l="l" t="t" r="r" b="b"/>
              <a:pathLst>
                <a:path w="334" h="2098" extrusionOk="0">
                  <a:moveTo>
                    <a:pt x="162" y="1"/>
                  </a:moveTo>
                  <a:cubicBezTo>
                    <a:pt x="156" y="1"/>
                    <a:pt x="149" y="1"/>
                    <a:pt x="143" y="2"/>
                  </a:cubicBezTo>
                  <a:cubicBezTo>
                    <a:pt x="60" y="2"/>
                    <a:pt x="0" y="73"/>
                    <a:pt x="0" y="157"/>
                  </a:cubicBezTo>
                  <a:lnTo>
                    <a:pt x="36" y="1943"/>
                  </a:lnTo>
                  <a:cubicBezTo>
                    <a:pt x="36" y="2026"/>
                    <a:pt x="108" y="2097"/>
                    <a:pt x="191" y="2097"/>
                  </a:cubicBezTo>
                  <a:cubicBezTo>
                    <a:pt x="274" y="2086"/>
                    <a:pt x="334" y="2026"/>
                    <a:pt x="334" y="1943"/>
                  </a:cubicBezTo>
                  <a:lnTo>
                    <a:pt x="298" y="145"/>
                  </a:lnTo>
                  <a:cubicBezTo>
                    <a:pt x="298" y="68"/>
                    <a:pt x="237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9860207" y="3558235"/>
              <a:ext cx="15988" cy="59301"/>
            </a:xfrm>
            <a:custGeom>
              <a:avLst/>
              <a:gdLst/>
              <a:ahLst/>
              <a:cxnLst/>
              <a:rect l="l" t="t" r="r" b="b"/>
              <a:pathLst>
                <a:path w="299" h="1109" extrusionOk="0">
                  <a:moveTo>
                    <a:pt x="156" y="1"/>
                  </a:moveTo>
                  <a:cubicBezTo>
                    <a:pt x="72" y="1"/>
                    <a:pt x="1" y="72"/>
                    <a:pt x="1" y="144"/>
                  </a:cubicBezTo>
                  <a:lnTo>
                    <a:pt x="1" y="965"/>
                  </a:lnTo>
                  <a:cubicBezTo>
                    <a:pt x="1" y="1037"/>
                    <a:pt x="72" y="1108"/>
                    <a:pt x="156" y="1108"/>
                  </a:cubicBezTo>
                  <a:cubicBezTo>
                    <a:pt x="239" y="1108"/>
                    <a:pt x="299" y="1049"/>
                    <a:pt x="299" y="965"/>
                  </a:cubicBezTo>
                  <a:lnTo>
                    <a:pt x="299" y="144"/>
                  </a:lnTo>
                  <a:cubicBezTo>
                    <a:pt x="299" y="72"/>
                    <a:pt x="239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9812456" y="3578608"/>
              <a:ext cx="15988" cy="38928"/>
            </a:xfrm>
            <a:custGeom>
              <a:avLst/>
              <a:gdLst/>
              <a:ahLst/>
              <a:cxnLst/>
              <a:rect l="l" t="t" r="r" b="b"/>
              <a:pathLst>
                <a:path w="299" h="728" extrusionOk="0">
                  <a:moveTo>
                    <a:pt x="144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584"/>
                  </a:lnTo>
                  <a:cubicBezTo>
                    <a:pt x="1" y="656"/>
                    <a:pt x="72" y="727"/>
                    <a:pt x="144" y="727"/>
                  </a:cubicBezTo>
                  <a:cubicBezTo>
                    <a:pt x="227" y="727"/>
                    <a:pt x="299" y="668"/>
                    <a:pt x="299" y="584"/>
                  </a:cubicBezTo>
                  <a:lnTo>
                    <a:pt x="299" y="156"/>
                  </a:lnTo>
                  <a:cubicBezTo>
                    <a:pt x="299" y="72"/>
                    <a:pt x="22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9620222" y="3918586"/>
              <a:ext cx="18501" cy="50371"/>
            </a:xfrm>
            <a:custGeom>
              <a:avLst/>
              <a:gdLst/>
              <a:ahLst/>
              <a:cxnLst/>
              <a:rect l="l" t="t" r="r" b="b"/>
              <a:pathLst>
                <a:path w="346" h="942" extrusionOk="0">
                  <a:moveTo>
                    <a:pt x="143" y="1"/>
                  </a:moveTo>
                  <a:cubicBezTo>
                    <a:pt x="60" y="13"/>
                    <a:pt x="0" y="84"/>
                    <a:pt x="0" y="167"/>
                  </a:cubicBezTo>
                  <a:lnTo>
                    <a:pt x="36" y="799"/>
                  </a:lnTo>
                  <a:cubicBezTo>
                    <a:pt x="48" y="882"/>
                    <a:pt x="107" y="941"/>
                    <a:pt x="191" y="941"/>
                  </a:cubicBezTo>
                  <a:lnTo>
                    <a:pt x="203" y="941"/>
                  </a:lnTo>
                  <a:cubicBezTo>
                    <a:pt x="286" y="941"/>
                    <a:pt x="346" y="870"/>
                    <a:pt x="334" y="787"/>
                  </a:cubicBezTo>
                  <a:lnTo>
                    <a:pt x="298" y="144"/>
                  </a:lnTo>
                  <a:cubicBezTo>
                    <a:pt x="298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10542730" y="736277"/>
              <a:ext cx="30586" cy="75503"/>
            </a:xfrm>
            <a:custGeom>
              <a:avLst/>
              <a:gdLst/>
              <a:ahLst/>
              <a:cxnLst/>
              <a:rect l="l" t="t" r="r" b="b"/>
              <a:pathLst>
                <a:path w="572" h="1412" extrusionOk="0">
                  <a:moveTo>
                    <a:pt x="174" y="0"/>
                  </a:moveTo>
                  <a:cubicBezTo>
                    <a:pt x="160" y="0"/>
                    <a:pt x="146" y="2"/>
                    <a:pt x="131" y="6"/>
                  </a:cubicBezTo>
                  <a:cubicBezTo>
                    <a:pt x="48" y="18"/>
                    <a:pt x="0" y="102"/>
                    <a:pt x="12" y="173"/>
                  </a:cubicBezTo>
                  <a:lnTo>
                    <a:pt x="262" y="1304"/>
                  </a:lnTo>
                  <a:cubicBezTo>
                    <a:pt x="286" y="1364"/>
                    <a:pt x="346" y="1411"/>
                    <a:pt x="405" y="1411"/>
                  </a:cubicBezTo>
                  <a:lnTo>
                    <a:pt x="441" y="1411"/>
                  </a:lnTo>
                  <a:cubicBezTo>
                    <a:pt x="524" y="1400"/>
                    <a:pt x="572" y="1316"/>
                    <a:pt x="560" y="1233"/>
                  </a:cubicBezTo>
                  <a:lnTo>
                    <a:pt x="310" y="114"/>
                  </a:lnTo>
                  <a:cubicBezTo>
                    <a:pt x="290" y="45"/>
                    <a:pt x="238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10803141" y="774082"/>
              <a:ext cx="18501" cy="46628"/>
            </a:xfrm>
            <a:custGeom>
              <a:avLst/>
              <a:gdLst/>
              <a:ahLst/>
              <a:cxnLst/>
              <a:rect l="l" t="t" r="r" b="b"/>
              <a:pathLst>
                <a:path w="346" h="872" extrusionOk="0">
                  <a:moveTo>
                    <a:pt x="164" y="0"/>
                  </a:moveTo>
                  <a:cubicBezTo>
                    <a:pt x="157" y="0"/>
                    <a:pt x="150" y="1"/>
                    <a:pt x="143" y="2"/>
                  </a:cubicBezTo>
                  <a:cubicBezTo>
                    <a:pt x="60" y="2"/>
                    <a:pt x="0" y="73"/>
                    <a:pt x="0" y="157"/>
                  </a:cubicBezTo>
                  <a:lnTo>
                    <a:pt x="48" y="740"/>
                  </a:lnTo>
                  <a:cubicBezTo>
                    <a:pt x="48" y="812"/>
                    <a:pt x="119" y="871"/>
                    <a:pt x="191" y="871"/>
                  </a:cubicBezTo>
                  <a:lnTo>
                    <a:pt x="202" y="871"/>
                  </a:lnTo>
                  <a:cubicBezTo>
                    <a:pt x="286" y="871"/>
                    <a:pt x="345" y="800"/>
                    <a:pt x="333" y="716"/>
                  </a:cubicBezTo>
                  <a:lnTo>
                    <a:pt x="298" y="133"/>
                  </a:lnTo>
                  <a:cubicBezTo>
                    <a:pt x="298" y="57"/>
                    <a:pt x="23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10899873" y="789429"/>
              <a:ext cx="31281" cy="51654"/>
            </a:xfrm>
            <a:custGeom>
              <a:avLst/>
              <a:gdLst/>
              <a:ahLst/>
              <a:cxnLst/>
              <a:rect l="l" t="t" r="r" b="b"/>
              <a:pathLst>
                <a:path w="585" h="966" extrusionOk="0">
                  <a:moveTo>
                    <a:pt x="166" y="0"/>
                  </a:moveTo>
                  <a:cubicBezTo>
                    <a:pt x="147" y="0"/>
                    <a:pt x="127" y="4"/>
                    <a:pt x="108" y="13"/>
                  </a:cubicBezTo>
                  <a:cubicBezTo>
                    <a:pt x="37" y="36"/>
                    <a:pt x="1" y="120"/>
                    <a:pt x="25" y="203"/>
                  </a:cubicBezTo>
                  <a:lnTo>
                    <a:pt x="275" y="870"/>
                  </a:lnTo>
                  <a:cubicBezTo>
                    <a:pt x="298" y="929"/>
                    <a:pt x="346" y="965"/>
                    <a:pt x="418" y="965"/>
                  </a:cubicBezTo>
                  <a:cubicBezTo>
                    <a:pt x="429" y="965"/>
                    <a:pt x="453" y="953"/>
                    <a:pt x="465" y="953"/>
                  </a:cubicBezTo>
                  <a:cubicBezTo>
                    <a:pt x="537" y="917"/>
                    <a:pt x="584" y="834"/>
                    <a:pt x="549" y="763"/>
                  </a:cubicBezTo>
                  <a:lnTo>
                    <a:pt x="298" y="96"/>
                  </a:lnTo>
                  <a:cubicBezTo>
                    <a:pt x="280" y="41"/>
                    <a:pt x="22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9935977" y="891508"/>
              <a:ext cx="38286" cy="46949"/>
            </a:xfrm>
            <a:custGeom>
              <a:avLst/>
              <a:gdLst/>
              <a:ahLst/>
              <a:cxnLst/>
              <a:rect l="l" t="t" r="r" b="b"/>
              <a:pathLst>
                <a:path w="716" h="878" extrusionOk="0">
                  <a:moveTo>
                    <a:pt x="175" y="1"/>
                  </a:moveTo>
                  <a:cubicBezTo>
                    <a:pt x="149" y="1"/>
                    <a:pt x="122" y="8"/>
                    <a:pt x="96" y="21"/>
                  </a:cubicBezTo>
                  <a:cubicBezTo>
                    <a:pt x="25" y="68"/>
                    <a:pt x="1" y="163"/>
                    <a:pt x="48" y="235"/>
                  </a:cubicBezTo>
                  <a:lnTo>
                    <a:pt x="417" y="806"/>
                  </a:lnTo>
                  <a:cubicBezTo>
                    <a:pt x="453" y="854"/>
                    <a:pt x="501" y="878"/>
                    <a:pt x="548" y="878"/>
                  </a:cubicBezTo>
                  <a:cubicBezTo>
                    <a:pt x="572" y="878"/>
                    <a:pt x="608" y="866"/>
                    <a:pt x="632" y="854"/>
                  </a:cubicBezTo>
                  <a:cubicBezTo>
                    <a:pt x="691" y="806"/>
                    <a:pt x="715" y="723"/>
                    <a:pt x="668" y="652"/>
                  </a:cubicBezTo>
                  <a:lnTo>
                    <a:pt x="298" y="68"/>
                  </a:lnTo>
                  <a:cubicBezTo>
                    <a:pt x="268" y="22"/>
                    <a:pt x="223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9770480" y="904609"/>
              <a:ext cx="40158" cy="49141"/>
            </a:xfrm>
            <a:custGeom>
              <a:avLst/>
              <a:gdLst/>
              <a:ahLst/>
              <a:cxnLst/>
              <a:rect l="l" t="t" r="r" b="b"/>
              <a:pathLst>
                <a:path w="751" h="919" extrusionOk="0">
                  <a:moveTo>
                    <a:pt x="168" y="0"/>
                  </a:moveTo>
                  <a:cubicBezTo>
                    <a:pt x="139" y="0"/>
                    <a:pt x="110" y="8"/>
                    <a:pt x="83" y="26"/>
                  </a:cubicBezTo>
                  <a:cubicBezTo>
                    <a:pt x="12" y="73"/>
                    <a:pt x="0" y="157"/>
                    <a:pt x="48" y="228"/>
                  </a:cubicBezTo>
                  <a:lnTo>
                    <a:pt x="453" y="859"/>
                  </a:lnTo>
                  <a:cubicBezTo>
                    <a:pt x="476" y="895"/>
                    <a:pt x="524" y="918"/>
                    <a:pt x="584" y="918"/>
                  </a:cubicBezTo>
                  <a:cubicBezTo>
                    <a:pt x="607" y="918"/>
                    <a:pt x="631" y="907"/>
                    <a:pt x="655" y="895"/>
                  </a:cubicBezTo>
                  <a:cubicBezTo>
                    <a:pt x="726" y="847"/>
                    <a:pt x="750" y="764"/>
                    <a:pt x="703" y="692"/>
                  </a:cubicBezTo>
                  <a:lnTo>
                    <a:pt x="286" y="61"/>
                  </a:lnTo>
                  <a:cubicBezTo>
                    <a:pt x="263" y="24"/>
                    <a:pt x="21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11064782" y="933965"/>
              <a:ext cx="15988" cy="50959"/>
            </a:xfrm>
            <a:custGeom>
              <a:avLst/>
              <a:gdLst/>
              <a:ahLst/>
              <a:cxnLst/>
              <a:rect l="l" t="t" r="r" b="b"/>
              <a:pathLst>
                <a:path w="299" h="953" extrusionOk="0">
                  <a:moveTo>
                    <a:pt x="143" y="0"/>
                  </a:moveTo>
                  <a:cubicBezTo>
                    <a:pt x="72" y="0"/>
                    <a:pt x="1" y="60"/>
                    <a:pt x="1" y="143"/>
                  </a:cubicBezTo>
                  <a:lnTo>
                    <a:pt x="1" y="810"/>
                  </a:lnTo>
                  <a:cubicBezTo>
                    <a:pt x="1" y="893"/>
                    <a:pt x="72" y="953"/>
                    <a:pt x="143" y="953"/>
                  </a:cubicBezTo>
                  <a:cubicBezTo>
                    <a:pt x="227" y="953"/>
                    <a:pt x="298" y="893"/>
                    <a:pt x="298" y="810"/>
                  </a:cubicBezTo>
                  <a:lnTo>
                    <a:pt x="298" y="143"/>
                  </a:lnTo>
                  <a:cubicBezTo>
                    <a:pt x="298" y="60"/>
                    <a:pt x="22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11691907" y="1279665"/>
              <a:ext cx="28073" cy="56093"/>
            </a:xfrm>
            <a:custGeom>
              <a:avLst/>
              <a:gdLst/>
              <a:ahLst/>
              <a:cxnLst/>
              <a:rect l="l" t="t" r="r" b="b"/>
              <a:pathLst>
                <a:path w="525" h="1049" extrusionOk="0">
                  <a:moveTo>
                    <a:pt x="369" y="0"/>
                  </a:moveTo>
                  <a:cubicBezTo>
                    <a:pt x="286" y="0"/>
                    <a:pt x="226" y="72"/>
                    <a:pt x="226" y="155"/>
                  </a:cubicBezTo>
                  <a:cubicBezTo>
                    <a:pt x="226" y="393"/>
                    <a:pt x="155" y="620"/>
                    <a:pt x="36" y="822"/>
                  </a:cubicBezTo>
                  <a:cubicBezTo>
                    <a:pt x="0" y="893"/>
                    <a:pt x="24" y="989"/>
                    <a:pt x="95" y="1024"/>
                  </a:cubicBezTo>
                  <a:cubicBezTo>
                    <a:pt x="119" y="1048"/>
                    <a:pt x="143" y="1048"/>
                    <a:pt x="167" y="1048"/>
                  </a:cubicBezTo>
                  <a:cubicBezTo>
                    <a:pt x="215" y="1048"/>
                    <a:pt x="262" y="1024"/>
                    <a:pt x="298" y="977"/>
                  </a:cubicBezTo>
                  <a:cubicBezTo>
                    <a:pt x="441" y="727"/>
                    <a:pt x="524" y="441"/>
                    <a:pt x="524" y="155"/>
                  </a:cubicBezTo>
                  <a:cubicBezTo>
                    <a:pt x="524" y="72"/>
                    <a:pt x="453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11505342" y="1007115"/>
              <a:ext cx="24865" cy="51066"/>
            </a:xfrm>
            <a:custGeom>
              <a:avLst/>
              <a:gdLst/>
              <a:ahLst/>
              <a:cxnLst/>
              <a:rect l="l" t="t" r="r" b="b"/>
              <a:pathLst>
                <a:path w="465" h="955" extrusionOk="0">
                  <a:moveTo>
                    <a:pt x="296" y="0"/>
                  </a:moveTo>
                  <a:cubicBezTo>
                    <a:pt x="289" y="0"/>
                    <a:pt x="282" y="1"/>
                    <a:pt x="275" y="2"/>
                  </a:cubicBezTo>
                  <a:cubicBezTo>
                    <a:pt x="191" y="2"/>
                    <a:pt x="132" y="73"/>
                    <a:pt x="144" y="156"/>
                  </a:cubicBezTo>
                  <a:cubicBezTo>
                    <a:pt x="155" y="359"/>
                    <a:pt x="120" y="561"/>
                    <a:pt x="36" y="740"/>
                  </a:cubicBezTo>
                  <a:cubicBezTo>
                    <a:pt x="1" y="811"/>
                    <a:pt x="24" y="906"/>
                    <a:pt x="96" y="942"/>
                  </a:cubicBezTo>
                  <a:cubicBezTo>
                    <a:pt x="120" y="954"/>
                    <a:pt x="144" y="954"/>
                    <a:pt x="167" y="954"/>
                  </a:cubicBezTo>
                  <a:cubicBezTo>
                    <a:pt x="227" y="954"/>
                    <a:pt x="275" y="930"/>
                    <a:pt x="298" y="871"/>
                  </a:cubicBezTo>
                  <a:cubicBezTo>
                    <a:pt x="417" y="645"/>
                    <a:pt x="465" y="383"/>
                    <a:pt x="441" y="133"/>
                  </a:cubicBezTo>
                  <a:cubicBezTo>
                    <a:pt x="430" y="56"/>
                    <a:pt x="370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11991139" y="1785729"/>
              <a:ext cx="33795" cy="42778"/>
            </a:xfrm>
            <a:custGeom>
              <a:avLst/>
              <a:gdLst/>
              <a:ahLst/>
              <a:cxnLst/>
              <a:rect l="l" t="t" r="r" b="b"/>
              <a:pathLst>
                <a:path w="632" h="800" extrusionOk="0">
                  <a:moveTo>
                    <a:pt x="458" y="1"/>
                  </a:moveTo>
                  <a:cubicBezTo>
                    <a:pt x="410" y="1"/>
                    <a:pt x="364" y="27"/>
                    <a:pt x="334" y="73"/>
                  </a:cubicBezTo>
                  <a:lnTo>
                    <a:pt x="48" y="573"/>
                  </a:lnTo>
                  <a:cubicBezTo>
                    <a:pt x="0" y="645"/>
                    <a:pt x="24" y="740"/>
                    <a:pt x="95" y="776"/>
                  </a:cubicBezTo>
                  <a:cubicBezTo>
                    <a:pt x="119" y="788"/>
                    <a:pt x="143" y="800"/>
                    <a:pt x="167" y="800"/>
                  </a:cubicBezTo>
                  <a:cubicBezTo>
                    <a:pt x="226" y="800"/>
                    <a:pt x="274" y="776"/>
                    <a:pt x="298" y="728"/>
                  </a:cubicBezTo>
                  <a:lnTo>
                    <a:pt x="595" y="228"/>
                  </a:lnTo>
                  <a:cubicBezTo>
                    <a:pt x="631" y="157"/>
                    <a:pt x="607" y="61"/>
                    <a:pt x="536" y="26"/>
                  </a:cubicBezTo>
                  <a:cubicBezTo>
                    <a:pt x="511" y="9"/>
                    <a:pt x="484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11803291" y="1528472"/>
              <a:ext cx="32511" cy="49195"/>
            </a:xfrm>
            <a:custGeom>
              <a:avLst/>
              <a:gdLst/>
              <a:ahLst/>
              <a:cxnLst/>
              <a:rect l="l" t="t" r="r" b="b"/>
              <a:pathLst>
                <a:path w="608" h="920" extrusionOk="0">
                  <a:moveTo>
                    <a:pt x="440" y="1"/>
                  </a:moveTo>
                  <a:cubicBezTo>
                    <a:pt x="383" y="1"/>
                    <a:pt x="328" y="34"/>
                    <a:pt x="310" y="86"/>
                  </a:cubicBezTo>
                  <a:lnTo>
                    <a:pt x="25" y="717"/>
                  </a:lnTo>
                  <a:cubicBezTo>
                    <a:pt x="1" y="789"/>
                    <a:pt x="25" y="884"/>
                    <a:pt x="108" y="908"/>
                  </a:cubicBezTo>
                  <a:cubicBezTo>
                    <a:pt x="120" y="920"/>
                    <a:pt x="144" y="920"/>
                    <a:pt x="167" y="920"/>
                  </a:cubicBezTo>
                  <a:cubicBezTo>
                    <a:pt x="215" y="920"/>
                    <a:pt x="275" y="884"/>
                    <a:pt x="298" y="836"/>
                  </a:cubicBezTo>
                  <a:lnTo>
                    <a:pt x="572" y="205"/>
                  </a:lnTo>
                  <a:cubicBezTo>
                    <a:pt x="608" y="134"/>
                    <a:pt x="572" y="39"/>
                    <a:pt x="501" y="15"/>
                  </a:cubicBezTo>
                  <a:cubicBezTo>
                    <a:pt x="482" y="5"/>
                    <a:pt x="461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11951035" y="3053615"/>
              <a:ext cx="40800" cy="24651"/>
            </a:xfrm>
            <a:custGeom>
              <a:avLst/>
              <a:gdLst/>
              <a:ahLst/>
              <a:cxnLst/>
              <a:rect l="l" t="t" r="r" b="b"/>
              <a:pathLst>
                <a:path w="763" h="461" extrusionOk="0">
                  <a:moveTo>
                    <a:pt x="181" y="1"/>
                  </a:moveTo>
                  <a:cubicBezTo>
                    <a:pt x="122" y="1"/>
                    <a:pt x="64" y="35"/>
                    <a:pt x="36" y="91"/>
                  </a:cubicBezTo>
                  <a:cubicBezTo>
                    <a:pt x="0" y="175"/>
                    <a:pt x="36" y="258"/>
                    <a:pt x="119" y="294"/>
                  </a:cubicBezTo>
                  <a:lnTo>
                    <a:pt x="536" y="461"/>
                  </a:lnTo>
                  <a:lnTo>
                    <a:pt x="583" y="461"/>
                  </a:lnTo>
                  <a:cubicBezTo>
                    <a:pt x="643" y="461"/>
                    <a:pt x="703" y="425"/>
                    <a:pt x="726" y="377"/>
                  </a:cubicBezTo>
                  <a:cubicBezTo>
                    <a:pt x="762" y="294"/>
                    <a:pt x="714" y="211"/>
                    <a:pt x="643" y="175"/>
                  </a:cubicBezTo>
                  <a:lnTo>
                    <a:pt x="226" y="8"/>
                  </a:lnTo>
                  <a:cubicBezTo>
                    <a:pt x="211" y="3"/>
                    <a:pt x="196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11812220" y="2764970"/>
              <a:ext cx="43366" cy="17913"/>
            </a:xfrm>
            <a:custGeom>
              <a:avLst/>
              <a:gdLst/>
              <a:ahLst/>
              <a:cxnLst/>
              <a:rect l="l" t="t" r="r" b="b"/>
              <a:pathLst>
                <a:path w="811" h="335" extrusionOk="0">
                  <a:moveTo>
                    <a:pt x="643" y="1"/>
                  </a:moveTo>
                  <a:lnTo>
                    <a:pt x="143" y="36"/>
                  </a:lnTo>
                  <a:cubicBezTo>
                    <a:pt x="60" y="48"/>
                    <a:pt x="0" y="120"/>
                    <a:pt x="12" y="203"/>
                  </a:cubicBezTo>
                  <a:cubicBezTo>
                    <a:pt x="12" y="275"/>
                    <a:pt x="84" y="334"/>
                    <a:pt x="155" y="334"/>
                  </a:cubicBezTo>
                  <a:lnTo>
                    <a:pt x="167" y="334"/>
                  </a:lnTo>
                  <a:lnTo>
                    <a:pt x="667" y="298"/>
                  </a:lnTo>
                  <a:cubicBezTo>
                    <a:pt x="751" y="298"/>
                    <a:pt x="810" y="227"/>
                    <a:pt x="798" y="144"/>
                  </a:cubicBezTo>
                  <a:cubicBezTo>
                    <a:pt x="798" y="60"/>
                    <a:pt x="727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11769549" y="2259655"/>
              <a:ext cx="42725" cy="39356"/>
            </a:xfrm>
            <a:custGeom>
              <a:avLst/>
              <a:gdLst/>
              <a:ahLst/>
              <a:cxnLst/>
              <a:rect l="l" t="t" r="r" b="b"/>
              <a:pathLst>
                <a:path w="799" h="736" extrusionOk="0">
                  <a:moveTo>
                    <a:pt x="644" y="0"/>
                  </a:moveTo>
                  <a:cubicBezTo>
                    <a:pt x="605" y="0"/>
                    <a:pt x="566" y="15"/>
                    <a:pt x="537" y="45"/>
                  </a:cubicBezTo>
                  <a:lnTo>
                    <a:pt x="72" y="485"/>
                  </a:lnTo>
                  <a:cubicBezTo>
                    <a:pt x="13" y="533"/>
                    <a:pt x="1" y="628"/>
                    <a:pt x="60" y="688"/>
                  </a:cubicBezTo>
                  <a:cubicBezTo>
                    <a:pt x="96" y="723"/>
                    <a:pt x="132" y="735"/>
                    <a:pt x="167" y="735"/>
                  </a:cubicBezTo>
                  <a:cubicBezTo>
                    <a:pt x="203" y="735"/>
                    <a:pt x="239" y="723"/>
                    <a:pt x="275" y="700"/>
                  </a:cubicBezTo>
                  <a:lnTo>
                    <a:pt x="739" y="259"/>
                  </a:lnTo>
                  <a:cubicBezTo>
                    <a:pt x="798" y="200"/>
                    <a:pt x="798" y="104"/>
                    <a:pt x="751" y="45"/>
                  </a:cubicBezTo>
                  <a:cubicBezTo>
                    <a:pt x="721" y="15"/>
                    <a:pt x="682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11711639" y="2041006"/>
              <a:ext cx="42671" cy="42831"/>
            </a:xfrm>
            <a:custGeom>
              <a:avLst/>
              <a:gdLst/>
              <a:ahLst/>
              <a:cxnLst/>
              <a:rect l="l" t="t" r="r" b="b"/>
              <a:pathLst>
                <a:path w="798" h="801" extrusionOk="0">
                  <a:moveTo>
                    <a:pt x="632" y="0"/>
                  </a:moveTo>
                  <a:cubicBezTo>
                    <a:pt x="578" y="0"/>
                    <a:pt x="526" y="33"/>
                    <a:pt x="500" y="86"/>
                  </a:cubicBezTo>
                  <a:cubicBezTo>
                    <a:pt x="405" y="264"/>
                    <a:pt x="262" y="419"/>
                    <a:pt x="84" y="526"/>
                  </a:cubicBezTo>
                  <a:cubicBezTo>
                    <a:pt x="24" y="574"/>
                    <a:pt x="0" y="657"/>
                    <a:pt x="48" y="729"/>
                  </a:cubicBezTo>
                  <a:cubicBezTo>
                    <a:pt x="72" y="776"/>
                    <a:pt x="119" y="800"/>
                    <a:pt x="167" y="800"/>
                  </a:cubicBezTo>
                  <a:cubicBezTo>
                    <a:pt x="203" y="800"/>
                    <a:pt x="227" y="788"/>
                    <a:pt x="250" y="776"/>
                  </a:cubicBezTo>
                  <a:cubicBezTo>
                    <a:pt x="465" y="633"/>
                    <a:pt x="643" y="443"/>
                    <a:pt x="762" y="217"/>
                  </a:cubicBezTo>
                  <a:cubicBezTo>
                    <a:pt x="798" y="145"/>
                    <a:pt x="774" y="62"/>
                    <a:pt x="691" y="14"/>
                  </a:cubicBezTo>
                  <a:cubicBezTo>
                    <a:pt x="672" y="5"/>
                    <a:pt x="652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11674047" y="1907860"/>
              <a:ext cx="40158" cy="42885"/>
            </a:xfrm>
            <a:custGeom>
              <a:avLst/>
              <a:gdLst/>
              <a:ahLst/>
              <a:cxnLst/>
              <a:rect l="l" t="t" r="r" b="b"/>
              <a:pathLst>
                <a:path w="751" h="802" extrusionOk="0">
                  <a:moveTo>
                    <a:pt x="579" y="1"/>
                  </a:moveTo>
                  <a:cubicBezTo>
                    <a:pt x="538" y="1"/>
                    <a:pt x="498" y="19"/>
                    <a:pt x="465" y="52"/>
                  </a:cubicBezTo>
                  <a:lnTo>
                    <a:pt x="48" y="552"/>
                  </a:lnTo>
                  <a:cubicBezTo>
                    <a:pt x="1" y="611"/>
                    <a:pt x="13" y="706"/>
                    <a:pt x="72" y="766"/>
                  </a:cubicBezTo>
                  <a:cubicBezTo>
                    <a:pt x="96" y="790"/>
                    <a:pt x="132" y="802"/>
                    <a:pt x="168" y="802"/>
                  </a:cubicBezTo>
                  <a:cubicBezTo>
                    <a:pt x="215" y="802"/>
                    <a:pt x="251" y="778"/>
                    <a:pt x="287" y="742"/>
                  </a:cubicBezTo>
                  <a:lnTo>
                    <a:pt x="691" y="242"/>
                  </a:lnTo>
                  <a:cubicBezTo>
                    <a:pt x="751" y="183"/>
                    <a:pt x="739" y="87"/>
                    <a:pt x="679" y="40"/>
                  </a:cubicBezTo>
                  <a:cubicBezTo>
                    <a:pt x="647" y="13"/>
                    <a:pt x="613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10082439" y="2654764"/>
              <a:ext cx="91064" cy="420936"/>
            </a:xfrm>
            <a:custGeom>
              <a:avLst/>
              <a:gdLst/>
              <a:ahLst/>
              <a:cxnLst/>
              <a:rect l="l" t="t" r="r" b="b"/>
              <a:pathLst>
                <a:path w="1703" h="7872" extrusionOk="0">
                  <a:moveTo>
                    <a:pt x="1367" y="0"/>
                  </a:moveTo>
                  <a:cubicBezTo>
                    <a:pt x="1360" y="0"/>
                    <a:pt x="1353" y="1"/>
                    <a:pt x="1346" y="2"/>
                  </a:cubicBezTo>
                  <a:cubicBezTo>
                    <a:pt x="1262" y="2"/>
                    <a:pt x="1203" y="73"/>
                    <a:pt x="1203" y="157"/>
                  </a:cubicBezTo>
                  <a:cubicBezTo>
                    <a:pt x="1405" y="2705"/>
                    <a:pt x="988" y="5300"/>
                    <a:pt x="36" y="7670"/>
                  </a:cubicBezTo>
                  <a:cubicBezTo>
                    <a:pt x="0" y="7753"/>
                    <a:pt x="36" y="7836"/>
                    <a:pt x="119" y="7860"/>
                  </a:cubicBezTo>
                  <a:cubicBezTo>
                    <a:pt x="131" y="7872"/>
                    <a:pt x="155" y="7872"/>
                    <a:pt x="167" y="7872"/>
                  </a:cubicBezTo>
                  <a:cubicBezTo>
                    <a:pt x="226" y="7872"/>
                    <a:pt x="286" y="7836"/>
                    <a:pt x="310" y="7789"/>
                  </a:cubicBezTo>
                  <a:cubicBezTo>
                    <a:pt x="1286" y="5372"/>
                    <a:pt x="1703" y="2728"/>
                    <a:pt x="1500" y="133"/>
                  </a:cubicBezTo>
                  <a:cubicBezTo>
                    <a:pt x="1500" y="57"/>
                    <a:pt x="1441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9999021" y="2796733"/>
              <a:ext cx="124858" cy="377035"/>
            </a:xfrm>
            <a:custGeom>
              <a:avLst/>
              <a:gdLst/>
              <a:ahLst/>
              <a:cxnLst/>
              <a:rect l="l" t="t" r="r" b="b"/>
              <a:pathLst>
                <a:path w="2335" h="7051" extrusionOk="0">
                  <a:moveTo>
                    <a:pt x="2170" y="1"/>
                  </a:moveTo>
                  <a:cubicBezTo>
                    <a:pt x="2096" y="1"/>
                    <a:pt x="2036" y="57"/>
                    <a:pt x="2036" y="133"/>
                  </a:cubicBezTo>
                  <a:cubicBezTo>
                    <a:pt x="1786" y="2479"/>
                    <a:pt x="1108" y="4741"/>
                    <a:pt x="36" y="6836"/>
                  </a:cubicBezTo>
                  <a:cubicBezTo>
                    <a:pt x="0" y="6908"/>
                    <a:pt x="24" y="7003"/>
                    <a:pt x="96" y="7039"/>
                  </a:cubicBezTo>
                  <a:cubicBezTo>
                    <a:pt x="120" y="7051"/>
                    <a:pt x="143" y="7051"/>
                    <a:pt x="167" y="7051"/>
                  </a:cubicBezTo>
                  <a:cubicBezTo>
                    <a:pt x="215" y="7051"/>
                    <a:pt x="274" y="7027"/>
                    <a:pt x="298" y="6967"/>
                  </a:cubicBezTo>
                  <a:cubicBezTo>
                    <a:pt x="1394" y="4836"/>
                    <a:pt x="2072" y="2550"/>
                    <a:pt x="2322" y="169"/>
                  </a:cubicBezTo>
                  <a:cubicBezTo>
                    <a:pt x="2334" y="85"/>
                    <a:pt x="2275" y="14"/>
                    <a:pt x="2191" y="2"/>
                  </a:cubicBezTo>
                  <a:cubicBezTo>
                    <a:pt x="2184" y="1"/>
                    <a:pt x="2177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9923893" y="2917688"/>
              <a:ext cx="130580" cy="333775"/>
            </a:xfrm>
            <a:custGeom>
              <a:avLst/>
              <a:gdLst/>
              <a:ahLst/>
              <a:cxnLst/>
              <a:rect l="l" t="t" r="r" b="b"/>
              <a:pathLst>
                <a:path w="2442" h="6242" extrusionOk="0">
                  <a:moveTo>
                    <a:pt x="2277" y="1"/>
                  </a:moveTo>
                  <a:cubicBezTo>
                    <a:pt x="2203" y="1"/>
                    <a:pt x="2143" y="57"/>
                    <a:pt x="2132" y="133"/>
                  </a:cubicBezTo>
                  <a:cubicBezTo>
                    <a:pt x="1822" y="2193"/>
                    <a:pt x="1108" y="4229"/>
                    <a:pt x="48" y="6015"/>
                  </a:cubicBezTo>
                  <a:cubicBezTo>
                    <a:pt x="1" y="6086"/>
                    <a:pt x="24" y="6182"/>
                    <a:pt x="96" y="6229"/>
                  </a:cubicBezTo>
                  <a:cubicBezTo>
                    <a:pt x="120" y="6241"/>
                    <a:pt x="143" y="6241"/>
                    <a:pt x="167" y="6241"/>
                  </a:cubicBezTo>
                  <a:cubicBezTo>
                    <a:pt x="227" y="6241"/>
                    <a:pt x="274" y="6217"/>
                    <a:pt x="298" y="6170"/>
                  </a:cubicBezTo>
                  <a:cubicBezTo>
                    <a:pt x="1382" y="4348"/>
                    <a:pt x="2120" y="2276"/>
                    <a:pt x="2429" y="169"/>
                  </a:cubicBezTo>
                  <a:cubicBezTo>
                    <a:pt x="2441" y="86"/>
                    <a:pt x="2382" y="14"/>
                    <a:pt x="2298" y="2"/>
                  </a:cubicBezTo>
                  <a:cubicBezTo>
                    <a:pt x="2291" y="1"/>
                    <a:pt x="2284" y="1"/>
                    <a:pt x="2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9811868" y="3046075"/>
              <a:ext cx="164268" cy="309766"/>
            </a:xfrm>
            <a:custGeom>
              <a:avLst/>
              <a:gdLst/>
              <a:ahLst/>
              <a:cxnLst/>
              <a:rect l="l" t="t" r="r" b="b"/>
              <a:pathLst>
                <a:path w="3072" h="5793" extrusionOk="0">
                  <a:moveTo>
                    <a:pt x="2903" y="0"/>
                  </a:moveTo>
                  <a:cubicBezTo>
                    <a:pt x="2842" y="0"/>
                    <a:pt x="2782" y="45"/>
                    <a:pt x="2762" y="113"/>
                  </a:cubicBezTo>
                  <a:cubicBezTo>
                    <a:pt x="2203" y="2078"/>
                    <a:pt x="1286" y="3912"/>
                    <a:pt x="48" y="5555"/>
                  </a:cubicBezTo>
                  <a:cubicBezTo>
                    <a:pt x="0" y="5614"/>
                    <a:pt x="12" y="5709"/>
                    <a:pt x="71" y="5757"/>
                  </a:cubicBezTo>
                  <a:cubicBezTo>
                    <a:pt x="107" y="5781"/>
                    <a:pt x="131" y="5793"/>
                    <a:pt x="167" y="5793"/>
                  </a:cubicBezTo>
                  <a:cubicBezTo>
                    <a:pt x="214" y="5793"/>
                    <a:pt x="250" y="5769"/>
                    <a:pt x="286" y="5733"/>
                  </a:cubicBezTo>
                  <a:cubicBezTo>
                    <a:pt x="1548" y="4066"/>
                    <a:pt x="2477" y="2197"/>
                    <a:pt x="3048" y="197"/>
                  </a:cubicBezTo>
                  <a:cubicBezTo>
                    <a:pt x="3072" y="113"/>
                    <a:pt x="3024" y="30"/>
                    <a:pt x="2941" y="6"/>
                  </a:cubicBezTo>
                  <a:cubicBezTo>
                    <a:pt x="2928" y="2"/>
                    <a:pt x="2916" y="0"/>
                    <a:pt x="2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9730376" y="3197135"/>
              <a:ext cx="135018" cy="238273"/>
            </a:xfrm>
            <a:custGeom>
              <a:avLst/>
              <a:gdLst/>
              <a:ahLst/>
              <a:cxnLst/>
              <a:rect l="l" t="t" r="r" b="b"/>
              <a:pathLst>
                <a:path w="2525" h="4456" extrusionOk="0">
                  <a:moveTo>
                    <a:pt x="2344" y="1"/>
                  </a:moveTo>
                  <a:cubicBezTo>
                    <a:pt x="2288" y="1"/>
                    <a:pt x="2232" y="34"/>
                    <a:pt x="2215" y="86"/>
                  </a:cubicBezTo>
                  <a:cubicBezTo>
                    <a:pt x="1619" y="1527"/>
                    <a:pt x="881" y="2920"/>
                    <a:pt x="36" y="4230"/>
                  </a:cubicBezTo>
                  <a:cubicBezTo>
                    <a:pt x="0" y="4301"/>
                    <a:pt x="12" y="4396"/>
                    <a:pt x="83" y="4432"/>
                  </a:cubicBezTo>
                  <a:cubicBezTo>
                    <a:pt x="107" y="4456"/>
                    <a:pt x="131" y="4456"/>
                    <a:pt x="167" y="4456"/>
                  </a:cubicBezTo>
                  <a:cubicBezTo>
                    <a:pt x="214" y="4456"/>
                    <a:pt x="262" y="4432"/>
                    <a:pt x="286" y="4396"/>
                  </a:cubicBezTo>
                  <a:cubicBezTo>
                    <a:pt x="1143" y="3075"/>
                    <a:pt x="1881" y="1658"/>
                    <a:pt x="2488" y="205"/>
                  </a:cubicBezTo>
                  <a:cubicBezTo>
                    <a:pt x="2524" y="134"/>
                    <a:pt x="2488" y="39"/>
                    <a:pt x="2405" y="15"/>
                  </a:cubicBezTo>
                  <a:cubicBezTo>
                    <a:pt x="2386" y="5"/>
                    <a:pt x="2365" y="1"/>
                    <a:pt x="2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10144841" y="2528141"/>
              <a:ext cx="19143" cy="68177"/>
            </a:xfrm>
            <a:custGeom>
              <a:avLst/>
              <a:gdLst/>
              <a:ahLst/>
              <a:cxnLst/>
              <a:rect l="l" t="t" r="r" b="b"/>
              <a:pathLst>
                <a:path w="358" h="1275" extrusionOk="0">
                  <a:moveTo>
                    <a:pt x="155" y="1"/>
                  </a:moveTo>
                  <a:cubicBezTo>
                    <a:pt x="71" y="13"/>
                    <a:pt x="0" y="84"/>
                    <a:pt x="12" y="155"/>
                  </a:cubicBezTo>
                  <a:lnTo>
                    <a:pt x="60" y="1132"/>
                  </a:lnTo>
                  <a:cubicBezTo>
                    <a:pt x="60" y="1215"/>
                    <a:pt x="131" y="1275"/>
                    <a:pt x="202" y="1275"/>
                  </a:cubicBezTo>
                  <a:lnTo>
                    <a:pt x="214" y="1275"/>
                  </a:lnTo>
                  <a:cubicBezTo>
                    <a:pt x="298" y="1275"/>
                    <a:pt x="357" y="1203"/>
                    <a:pt x="357" y="1120"/>
                  </a:cubicBezTo>
                  <a:lnTo>
                    <a:pt x="310" y="143"/>
                  </a:lnTo>
                  <a:cubicBezTo>
                    <a:pt x="298" y="60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9280244" y="2626102"/>
              <a:ext cx="40158" cy="180309"/>
            </a:xfrm>
            <a:custGeom>
              <a:avLst/>
              <a:gdLst/>
              <a:ahLst/>
              <a:cxnLst/>
              <a:rect l="l" t="t" r="r" b="b"/>
              <a:pathLst>
                <a:path w="751" h="3372" extrusionOk="0">
                  <a:moveTo>
                    <a:pt x="162" y="1"/>
                  </a:moveTo>
                  <a:cubicBezTo>
                    <a:pt x="156" y="1"/>
                    <a:pt x="149" y="1"/>
                    <a:pt x="143" y="2"/>
                  </a:cubicBezTo>
                  <a:cubicBezTo>
                    <a:pt x="60" y="14"/>
                    <a:pt x="0" y="85"/>
                    <a:pt x="12" y="169"/>
                  </a:cubicBezTo>
                  <a:lnTo>
                    <a:pt x="441" y="3241"/>
                  </a:lnTo>
                  <a:cubicBezTo>
                    <a:pt x="453" y="3312"/>
                    <a:pt x="512" y="3372"/>
                    <a:pt x="596" y="3372"/>
                  </a:cubicBezTo>
                  <a:cubicBezTo>
                    <a:pt x="596" y="3372"/>
                    <a:pt x="608" y="3372"/>
                    <a:pt x="608" y="3360"/>
                  </a:cubicBezTo>
                  <a:cubicBezTo>
                    <a:pt x="691" y="3348"/>
                    <a:pt x="750" y="3276"/>
                    <a:pt x="739" y="3193"/>
                  </a:cubicBezTo>
                  <a:lnTo>
                    <a:pt x="310" y="133"/>
                  </a:lnTo>
                  <a:cubicBezTo>
                    <a:pt x="299" y="57"/>
                    <a:pt x="228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9232493" y="2621022"/>
              <a:ext cx="38875" cy="133200"/>
            </a:xfrm>
            <a:custGeom>
              <a:avLst/>
              <a:gdLst/>
              <a:ahLst/>
              <a:cxnLst/>
              <a:rect l="l" t="t" r="r" b="b"/>
              <a:pathLst>
                <a:path w="727" h="2491" extrusionOk="0">
                  <a:moveTo>
                    <a:pt x="156" y="0"/>
                  </a:moveTo>
                  <a:cubicBezTo>
                    <a:pt x="148" y="0"/>
                    <a:pt x="140" y="1"/>
                    <a:pt x="131" y="2"/>
                  </a:cubicBezTo>
                  <a:cubicBezTo>
                    <a:pt x="48" y="14"/>
                    <a:pt x="0" y="97"/>
                    <a:pt x="12" y="180"/>
                  </a:cubicBezTo>
                  <a:lnTo>
                    <a:pt x="417" y="2371"/>
                  </a:lnTo>
                  <a:cubicBezTo>
                    <a:pt x="441" y="2443"/>
                    <a:pt x="500" y="2490"/>
                    <a:pt x="572" y="2490"/>
                  </a:cubicBezTo>
                  <a:lnTo>
                    <a:pt x="596" y="2490"/>
                  </a:lnTo>
                  <a:cubicBezTo>
                    <a:pt x="679" y="2478"/>
                    <a:pt x="727" y="2395"/>
                    <a:pt x="715" y="2312"/>
                  </a:cubicBezTo>
                  <a:lnTo>
                    <a:pt x="310" y="121"/>
                  </a:lnTo>
                  <a:cubicBezTo>
                    <a:pt x="289" y="46"/>
                    <a:pt x="229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9198752" y="2621022"/>
              <a:ext cx="29303" cy="71439"/>
            </a:xfrm>
            <a:custGeom>
              <a:avLst/>
              <a:gdLst/>
              <a:ahLst/>
              <a:cxnLst/>
              <a:rect l="l" t="t" r="r" b="b"/>
              <a:pathLst>
                <a:path w="548" h="1336" extrusionOk="0">
                  <a:moveTo>
                    <a:pt x="153" y="0"/>
                  </a:moveTo>
                  <a:cubicBezTo>
                    <a:pt x="146" y="0"/>
                    <a:pt x="139" y="1"/>
                    <a:pt x="131" y="2"/>
                  </a:cubicBezTo>
                  <a:cubicBezTo>
                    <a:pt x="48" y="26"/>
                    <a:pt x="0" y="97"/>
                    <a:pt x="12" y="180"/>
                  </a:cubicBezTo>
                  <a:lnTo>
                    <a:pt x="238" y="1216"/>
                  </a:lnTo>
                  <a:cubicBezTo>
                    <a:pt x="250" y="1288"/>
                    <a:pt x="310" y="1335"/>
                    <a:pt x="381" y="1335"/>
                  </a:cubicBezTo>
                  <a:lnTo>
                    <a:pt x="417" y="1335"/>
                  </a:lnTo>
                  <a:cubicBezTo>
                    <a:pt x="488" y="1312"/>
                    <a:pt x="548" y="1240"/>
                    <a:pt x="524" y="1157"/>
                  </a:cubicBezTo>
                  <a:lnTo>
                    <a:pt x="310" y="121"/>
                  </a:lnTo>
                  <a:cubicBezTo>
                    <a:pt x="288" y="46"/>
                    <a:pt x="21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7802532" y="136851"/>
              <a:ext cx="1361249" cy="458473"/>
            </a:xfrm>
            <a:custGeom>
              <a:avLst/>
              <a:gdLst/>
              <a:ahLst/>
              <a:cxnLst/>
              <a:rect l="l" t="t" r="r" b="b"/>
              <a:pathLst>
                <a:path w="25457" h="8574" extrusionOk="0">
                  <a:moveTo>
                    <a:pt x="25302" y="1"/>
                  </a:moveTo>
                  <a:cubicBezTo>
                    <a:pt x="16146" y="1"/>
                    <a:pt x="7430" y="2870"/>
                    <a:pt x="84" y="8299"/>
                  </a:cubicBezTo>
                  <a:cubicBezTo>
                    <a:pt x="25" y="8347"/>
                    <a:pt x="1" y="8442"/>
                    <a:pt x="49" y="8514"/>
                  </a:cubicBezTo>
                  <a:cubicBezTo>
                    <a:pt x="84" y="8549"/>
                    <a:pt x="132" y="8573"/>
                    <a:pt x="180" y="8573"/>
                  </a:cubicBezTo>
                  <a:cubicBezTo>
                    <a:pt x="203" y="8573"/>
                    <a:pt x="239" y="8561"/>
                    <a:pt x="263" y="8538"/>
                  </a:cubicBezTo>
                  <a:cubicBezTo>
                    <a:pt x="7549" y="3156"/>
                    <a:pt x="16205" y="298"/>
                    <a:pt x="25302" y="298"/>
                  </a:cubicBezTo>
                  <a:cubicBezTo>
                    <a:pt x="25385" y="298"/>
                    <a:pt x="25456" y="239"/>
                    <a:pt x="25456" y="156"/>
                  </a:cubicBezTo>
                  <a:cubicBezTo>
                    <a:pt x="25456" y="72"/>
                    <a:pt x="25385" y="1"/>
                    <a:pt x="25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6885157" y="1843425"/>
              <a:ext cx="298002" cy="1664599"/>
            </a:xfrm>
            <a:custGeom>
              <a:avLst/>
              <a:gdLst/>
              <a:ahLst/>
              <a:cxnLst/>
              <a:rect l="l" t="t" r="r" b="b"/>
              <a:pathLst>
                <a:path w="5573" h="31130" extrusionOk="0">
                  <a:moveTo>
                    <a:pt x="1433" y="0"/>
                  </a:moveTo>
                  <a:cubicBezTo>
                    <a:pt x="1366" y="0"/>
                    <a:pt x="1308" y="45"/>
                    <a:pt x="1298" y="114"/>
                  </a:cubicBezTo>
                  <a:cubicBezTo>
                    <a:pt x="441" y="3507"/>
                    <a:pt x="0" y="7019"/>
                    <a:pt x="0" y="10543"/>
                  </a:cubicBezTo>
                  <a:cubicBezTo>
                    <a:pt x="0" y="17723"/>
                    <a:pt x="1822" y="24819"/>
                    <a:pt x="5274" y="31058"/>
                  </a:cubicBezTo>
                  <a:cubicBezTo>
                    <a:pt x="5310" y="31105"/>
                    <a:pt x="5358" y="31129"/>
                    <a:pt x="5405" y="31129"/>
                  </a:cubicBezTo>
                  <a:cubicBezTo>
                    <a:pt x="5429" y="31129"/>
                    <a:pt x="5453" y="31129"/>
                    <a:pt x="5477" y="31117"/>
                  </a:cubicBezTo>
                  <a:cubicBezTo>
                    <a:pt x="5548" y="31070"/>
                    <a:pt x="5572" y="30986"/>
                    <a:pt x="5536" y="30903"/>
                  </a:cubicBezTo>
                  <a:cubicBezTo>
                    <a:pt x="2107" y="24712"/>
                    <a:pt x="298" y="17675"/>
                    <a:pt x="298" y="10543"/>
                  </a:cubicBezTo>
                  <a:cubicBezTo>
                    <a:pt x="298" y="7043"/>
                    <a:pt x="726" y="3554"/>
                    <a:pt x="1584" y="185"/>
                  </a:cubicBezTo>
                  <a:cubicBezTo>
                    <a:pt x="1607" y="102"/>
                    <a:pt x="1560" y="30"/>
                    <a:pt x="1476" y="6"/>
                  </a:cubicBezTo>
                  <a:cubicBezTo>
                    <a:pt x="1462" y="2"/>
                    <a:pt x="1447" y="0"/>
                    <a:pt x="1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7350528" y="3775440"/>
              <a:ext cx="1349111" cy="854384"/>
            </a:xfrm>
            <a:custGeom>
              <a:avLst/>
              <a:gdLst/>
              <a:ahLst/>
              <a:cxnLst/>
              <a:rect l="l" t="t" r="r" b="b"/>
              <a:pathLst>
                <a:path w="25230" h="15978" extrusionOk="0">
                  <a:moveTo>
                    <a:pt x="168" y="0"/>
                  </a:moveTo>
                  <a:cubicBezTo>
                    <a:pt x="138" y="0"/>
                    <a:pt x="108" y="11"/>
                    <a:pt x="84" y="35"/>
                  </a:cubicBezTo>
                  <a:cubicBezTo>
                    <a:pt x="12" y="82"/>
                    <a:pt x="0" y="177"/>
                    <a:pt x="48" y="237"/>
                  </a:cubicBezTo>
                  <a:cubicBezTo>
                    <a:pt x="6251" y="8321"/>
                    <a:pt x="15121" y="13905"/>
                    <a:pt x="25039" y="15977"/>
                  </a:cubicBezTo>
                  <a:lnTo>
                    <a:pt x="25063" y="15977"/>
                  </a:lnTo>
                  <a:cubicBezTo>
                    <a:pt x="25135" y="15977"/>
                    <a:pt x="25194" y="15929"/>
                    <a:pt x="25206" y="15858"/>
                  </a:cubicBezTo>
                  <a:cubicBezTo>
                    <a:pt x="25230" y="15775"/>
                    <a:pt x="25170" y="15703"/>
                    <a:pt x="25099" y="15679"/>
                  </a:cubicBezTo>
                  <a:cubicBezTo>
                    <a:pt x="15252" y="13632"/>
                    <a:pt x="6442" y="8083"/>
                    <a:pt x="286" y="58"/>
                  </a:cubicBezTo>
                  <a:cubicBezTo>
                    <a:pt x="258" y="23"/>
                    <a:pt x="212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9147793" y="136851"/>
              <a:ext cx="1360608" cy="458473"/>
            </a:xfrm>
            <a:custGeom>
              <a:avLst/>
              <a:gdLst/>
              <a:ahLst/>
              <a:cxnLst/>
              <a:rect l="l" t="t" r="r" b="b"/>
              <a:pathLst>
                <a:path w="25445" h="8574" extrusionOk="0">
                  <a:moveTo>
                    <a:pt x="144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39"/>
                    <a:pt x="72" y="298"/>
                    <a:pt x="144" y="298"/>
                  </a:cubicBezTo>
                  <a:cubicBezTo>
                    <a:pt x="9240" y="298"/>
                    <a:pt x="17896" y="3156"/>
                    <a:pt x="25194" y="8538"/>
                  </a:cubicBezTo>
                  <a:cubicBezTo>
                    <a:pt x="25218" y="8561"/>
                    <a:pt x="25242" y="8573"/>
                    <a:pt x="25278" y="8573"/>
                  </a:cubicBezTo>
                  <a:cubicBezTo>
                    <a:pt x="25325" y="8573"/>
                    <a:pt x="25373" y="8549"/>
                    <a:pt x="25397" y="8514"/>
                  </a:cubicBezTo>
                  <a:cubicBezTo>
                    <a:pt x="25444" y="8442"/>
                    <a:pt x="25433" y="8347"/>
                    <a:pt x="25373" y="8299"/>
                  </a:cubicBezTo>
                  <a:cubicBezTo>
                    <a:pt x="18027" y="2870"/>
                    <a:pt x="9312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11127826" y="1843425"/>
              <a:ext cx="298002" cy="1664599"/>
            </a:xfrm>
            <a:custGeom>
              <a:avLst/>
              <a:gdLst/>
              <a:ahLst/>
              <a:cxnLst/>
              <a:rect l="l" t="t" r="r" b="b"/>
              <a:pathLst>
                <a:path w="5573" h="31130" extrusionOk="0">
                  <a:moveTo>
                    <a:pt x="4146" y="0"/>
                  </a:moveTo>
                  <a:cubicBezTo>
                    <a:pt x="4133" y="0"/>
                    <a:pt x="4120" y="2"/>
                    <a:pt x="4108" y="6"/>
                  </a:cubicBezTo>
                  <a:cubicBezTo>
                    <a:pt x="4025" y="30"/>
                    <a:pt x="3977" y="102"/>
                    <a:pt x="3989" y="185"/>
                  </a:cubicBezTo>
                  <a:cubicBezTo>
                    <a:pt x="4846" y="3554"/>
                    <a:pt x="5275" y="7043"/>
                    <a:pt x="5275" y="10543"/>
                  </a:cubicBezTo>
                  <a:cubicBezTo>
                    <a:pt x="5275" y="17675"/>
                    <a:pt x="3465" y="24712"/>
                    <a:pt x="48" y="30915"/>
                  </a:cubicBezTo>
                  <a:cubicBezTo>
                    <a:pt x="0" y="30986"/>
                    <a:pt x="24" y="31070"/>
                    <a:pt x="96" y="31117"/>
                  </a:cubicBezTo>
                  <a:cubicBezTo>
                    <a:pt x="119" y="31129"/>
                    <a:pt x="143" y="31129"/>
                    <a:pt x="167" y="31129"/>
                  </a:cubicBezTo>
                  <a:cubicBezTo>
                    <a:pt x="226" y="31129"/>
                    <a:pt x="274" y="31105"/>
                    <a:pt x="298" y="31058"/>
                  </a:cubicBezTo>
                  <a:cubicBezTo>
                    <a:pt x="3751" y="24819"/>
                    <a:pt x="5572" y="17723"/>
                    <a:pt x="5572" y="10543"/>
                  </a:cubicBezTo>
                  <a:cubicBezTo>
                    <a:pt x="5572" y="7019"/>
                    <a:pt x="5144" y="3507"/>
                    <a:pt x="4287" y="114"/>
                  </a:cubicBezTo>
                  <a:cubicBezTo>
                    <a:pt x="4267" y="45"/>
                    <a:pt x="4207" y="0"/>
                    <a:pt x="4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9611934" y="3775226"/>
              <a:ext cx="1348470" cy="854597"/>
            </a:xfrm>
            <a:custGeom>
              <a:avLst/>
              <a:gdLst/>
              <a:ahLst/>
              <a:cxnLst/>
              <a:rect l="l" t="t" r="r" b="b"/>
              <a:pathLst>
                <a:path w="25218" h="15982" extrusionOk="0">
                  <a:moveTo>
                    <a:pt x="25046" y="0"/>
                  </a:moveTo>
                  <a:cubicBezTo>
                    <a:pt x="25002" y="0"/>
                    <a:pt x="24959" y="22"/>
                    <a:pt x="24932" y="62"/>
                  </a:cubicBezTo>
                  <a:cubicBezTo>
                    <a:pt x="18777" y="8087"/>
                    <a:pt x="9966" y="13636"/>
                    <a:pt x="131" y="15683"/>
                  </a:cubicBezTo>
                  <a:cubicBezTo>
                    <a:pt x="48" y="15707"/>
                    <a:pt x="0" y="15779"/>
                    <a:pt x="12" y="15862"/>
                  </a:cubicBezTo>
                  <a:cubicBezTo>
                    <a:pt x="24" y="15933"/>
                    <a:pt x="84" y="15981"/>
                    <a:pt x="155" y="15981"/>
                  </a:cubicBezTo>
                  <a:lnTo>
                    <a:pt x="179" y="15981"/>
                  </a:lnTo>
                  <a:cubicBezTo>
                    <a:pt x="10097" y="13909"/>
                    <a:pt x="18967" y="8325"/>
                    <a:pt x="25170" y="241"/>
                  </a:cubicBezTo>
                  <a:cubicBezTo>
                    <a:pt x="25218" y="181"/>
                    <a:pt x="25206" y="86"/>
                    <a:pt x="25146" y="39"/>
                  </a:cubicBezTo>
                  <a:cubicBezTo>
                    <a:pt x="25116" y="13"/>
                    <a:pt x="25080" y="0"/>
                    <a:pt x="25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23" name="Google Shape;1723;p39"/>
          <p:cNvSpPr/>
          <p:nvPr/>
        </p:nvSpPr>
        <p:spPr>
          <a:xfrm>
            <a:off x="3199649" y="-691900"/>
            <a:ext cx="2006700" cy="2006700"/>
          </a:xfrm>
          <a:prstGeom prst="diamond">
            <a:avLst/>
          </a:prstGeom>
          <a:noFill/>
          <a:ln w="9525" cap="flat" cmpd="sng">
            <a:solidFill>
              <a:srgbClr val="5A360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4" name="Google Shape;1724;p39"/>
          <p:cNvSpPr/>
          <p:nvPr/>
        </p:nvSpPr>
        <p:spPr>
          <a:xfrm>
            <a:off x="4437808" y="-353960"/>
            <a:ext cx="1331100" cy="1331100"/>
          </a:xfrm>
          <a:prstGeom prst="diamond">
            <a:avLst/>
          </a:prstGeom>
          <a:noFill/>
          <a:ln w="9525" cap="flat" cmpd="sng">
            <a:solidFill>
              <a:srgbClr val="5A360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5" name="Google Shape;1725;p39"/>
          <p:cNvSpPr/>
          <p:nvPr/>
        </p:nvSpPr>
        <p:spPr>
          <a:xfrm>
            <a:off x="2789550" y="4437600"/>
            <a:ext cx="1242900" cy="1242900"/>
          </a:xfrm>
          <a:prstGeom prst="diamond">
            <a:avLst/>
          </a:prstGeom>
          <a:noFill/>
          <a:ln w="9525" cap="flat" cmpd="sng">
            <a:solidFill>
              <a:srgbClr val="5A360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6" name="Google Shape;1726;p39"/>
          <p:cNvSpPr/>
          <p:nvPr/>
        </p:nvSpPr>
        <p:spPr>
          <a:xfrm>
            <a:off x="2397913" y="4581199"/>
            <a:ext cx="955800" cy="955800"/>
          </a:xfrm>
          <a:prstGeom prst="diamond">
            <a:avLst/>
          </a:prstGeom>
          <a:noFill/>
          <a:ln w="9525" cap="flat" cmpd="sng">
            <a:solidFill>
              <a:srgbClr val="5A360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27" name="Google Shape;1727;p39"/>
          <p:cNvGrpSpPr/>
          <p:nvPr/>
        </p:nvGrpSpPr>
        <p:grpSpPr>
          <a:xfrm rot="-1074896">
            <a:off x="241339" y="544212"/>
            <a:ext cx="1969506" cy="960286"/>
            <a:chOff x="58877" y="11700"/>
            <a:chExt cx="1969536" cy="960300"/>
          </a:xfrm>
        </p:grpSpPr>
        <p:cxnSp>
          <p:nvCxnSpPr>
            <p:cNvPr id="1728" name="Google Shape;1728;p39"/>
            <p:cNvCxnSpPr>
              <a:stCxn id="1729" idx="1"/>
              <a:endCxn id="1730" idx="4"/>
            </p:cNvCxnSpPr>
            <p:nvPr/>
          </p:nvCxnSpPr>
          <p:spPr>
            <a:xfrm rot="-9725607">
              <a:off x="141207" y="266178"/>
              <a:ext cx="360041" cy="5920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31" name="Google Shape;1731;p39"/>
            <p:cNvCxnSpPr>
              <a:stCxn id="1730" idx="6"/>
              <a:endCxn id="1732" idx="1"/>
            </p:cNvCxnSpPr>
            <p:nvPr/>
          </p:nvCxnSpPr>
          <p:spPr>
            <a:xfrm rot="1075843">
              <a:off x="255982" y="232517"/>
              <a:ext cx="344955" cy="1255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33" name="Google Shape;1733;p39"/>
            <p:cNvCxnSpPr>
              <a:stCxn id="1732" idx="7"/>
              <a:endCxn id="1734" idx="3"/>
            </p:cNvCxnSpPr>
            <p:nvPr/>
          </p:nvCxnSpPr>
          <p:spPr>
            <a:xfrm rot="-9725550" flipH="1">
              <a:off x="680379" y="110448"/>
              <a:ext cx="329776" cy="35690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35" name="Google Shape;1735;p39"/>
            <p:cNvCxnSpPr>
              <a:stCxn id="1734" idx="6"/>
              <a:endCxn id="1736" idx="1"/>
            </p:cNvCxnSpPr>
            <p:nvPr/>
          </p:nvCxnSpPr>
          <p:spPr>
            <a:xfrm rot="-9725550" flipH="1">
              <a:off x="1130533" y="135188"/>
              <a:ext cx="824441" cy="1346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39"/>
            <p:cNvSpPr/>
            <p:nvPr/>
          </p:nvSpPr>
          <p:spPr>
            <a:xfrm>
              <a:off x="389000" y="886800"/>
              <a:ext cx="85200" cy="85200"/>
            </a:xfrm>
            <a:prstGeom prst="ellipse">
              <a:avLst/>
            </a:prstGeom>
            <a:solidFill>
              <a:srgbClr val="A775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198510" y="139875"/>
              <a:ext cx="85200" cy="85200"/>
            </a:xfrm>
            <a:prstGeom prst="ellipse">
              <a:avLst/>
            </a:prstGeom>
            <a:solidFill>
              <a:srgbClr val="A775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560744" y="395525"/>
              <a:ext cx="85200" cy="85200"/>
            </a:xfrm>
            <a:prstGeom prst="ellipse">
              <a:avLst/>
            </a:prstGeom>
            <a:solidFill>
              <a:srgbClr val="A775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1044604" y="97200"/>
              <a:ext cx="85200" cy="85200"/>
            </a:xfrm>
            <a:prstGeom prst="ellipse">
              <a:avLst/>
            </a:prstGeom>
            <a:solidFill>
              <a:srgbClr val="A775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1943213" y="252675"/>
              <a:ext cx="85200" cy="85200"/>
            </a:xfrm>
            <a:prstGeom prst="ellipse">
              <a:avLst/>
            </a:prstGeom>
            <a:solidFill>
              <a:srgbClr val="A775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37" name="Google Shape;1737;p39"/>
          <p:cNvSpPr/>
          <p:nvPr/>
        </p:nvSpPr>
        <p:spPr>
          <a:xfrm>
            <a:off x="758975" y="4604000"/>
            <a:ext cx="345900" cy="2991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5A36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8" name="Google Shape;1738;p39"/>
          <p:cNvSpPr/>
          <p:nvPr/>
        </p:nvSpPr>
        <p:spPr>
          <a:xfrm>
            <a:off x="7477350" y="4596800"/>
            <a:ext cx="362400" cy="31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5A36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9" name="Google Shape;1739;p39"/>
          <p:cNvSpPr/>
          <p:nvPr/>
        </p:nvSpPr>
        <p:spPr>
          <a:xfrm>
            <a:off x="306242" y="4286004"/>
            <a:ext cx="295200" cy="295200"/>
          </a:xfrm>
          <a:prstGeom prst="star4">
            <a:avLst>
              <a:gd name="adj" fmla="val 12500"/>
            </a:avLst>
          </a:prstGeom>
          <a:solidFill>
            <a:srgbClr val="A7753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0" name="Google Shape;1740;p39"/>
          <p:cNvSpPr/>
          <p:nvPr/>
        </p:nvSpPr>
        <p:spPr>
          <a:xfrm>
            <a:off x="251602" y="136848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1" name="Google Shape;1741;p39"/>
          <p:cNvSpPr/>
          <p:nvPr/>
        </p:nvSpPr>
        <p:spPr>
          <a:xfrm>
            <a:off x="7018892" y="4167904"/>
            <a:ext cx="295200" cy="295200"/>
          </a:xfrm>
          <a:prstGeom prst="star4">
            <a:avLst>
              <a:gd name="adj" fmla="val 12500"/>
            </a:avLst>
          </a:prstGeom>
          <a:solidFill>
            <a:srgbClr val="E5BF3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2" name="Google Shape;1742;p39"/>
          <p:cNvSpPr/>
          <p:nvPr/>
        </p:nvSpPr>
        <p:spPr>
          <a:xfrm>
            <a:off x="6465590" y="264573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rgbClr val="DC9C2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3" name="Google Shape;1743;p39"/>
          <p:cNvSpPr/>
          <p:nvPr/>
        </p:nvSpPr>
        <p:spPr>
          <a:xfrm>
            <a:off x="5768890" y="4285998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4" name="Google Shape;1744;p39"/>
          <p:cNvSpPr/>
          <p:nvPr/>
        </p:nvSpPr>
        <p:spPr>
          <a:xfrm>
            <a:off x="5206343" y="1386410"/>
            <a:ext cx="450375" cy="443500"/>
          </a:xfrm>
          <a:custGeom>
            <a:avLst/>
            <a:gdLst/>
            <a:ahLst/>
            <a:cxnLst/>
            <a:rect l="l" t="t" r="r" b="b"/>
            <a:pathLst>
              <a:path w="18015" h="17740" extrusionOk="0">
                <a:moveTo>
                  <a:pt x="14079" y="1"/>
                </a:moveTo>
                <a:cubicBezTo>
                  <a:pt x="13538" y="1"/>
                  <a:pt x="12970" y="148"/>
                  <a:pt x="12406" y="455"/>
                </a:cubicBezTo>
                <a:cubicBezTo>
                  <a:pt x="10525" y="1467"/>
                  <a:pt x="9370" y="3038"/>
                  <a:pt x="8656" y="4896"/>
                </a:cubicBezTo>
                <a:cubicBezTo>
                  <a:pt x="8215" y="3491"/>
                  <a:pt x="7489" y="2241"/>
                  <a:pt x="6358" y="1264"/>
                </a:cubicBezTo>
                <a:cubicBezTo>
                  <a:pt x="5650" y="659"/>
                  <a:pt x="4795" y="326"/>
                  <a:pt x="3942" y="326"/>
                </a:cubicBezTo>
                <a:cubicBezTo>
                  <a:pt x="3217" y="326"/>
                  <a:pt x="2492" y="566"/>
                  <a:pt x="1857" y="1086"/>
                </a:cubicBezTo>
                <a:cubicBezTo>
                  <a:pt x="0" y="2634"/>
                  <a:pt x="202" y="5134"/>
                  <a:pt x="583" y="7277"/>
                </a:cubicBezTo>
                <a:cubicBezTo>
                  <a:pt x="674" y="7770"/>
                  <a:pt x="1031" y="7984"/>
                  <a:pt x="1411" y="7984"/>
                </a:cubicBezTo>
                <a:cubicBezTo>
                  <a:pt x="1976" y="7984"/>
                  <a:pt x="2593" y="7510"/>
                  <a:pt x="2465" y="6777"/>
                </a:cubicBezTo>
                <a:cubicBezTo>
                  <a:pt x="2322" y="6003"/>
                  <a:pt x="1965" y="4562"/>
                  <a:pt x="2346" y="3812"/>
                </a:cubicBezTo>
                <a:cubicBezTo>
                  <a:pt x="2943" y="2638"/>
                  <a:pt x="3530" y="2214"/>
                  <a:pt x="4066" y="2214"/>
                </a:cubicBezTo>
                <a:cubicBezTo>
                  <a:pt x="5176" y="2214"/>
                  <a:pt x="6069" y="4030"/>
                  <a:pt x="6382" y="4753"/>
                </a:cubicBezTo>
                <a:cubicBezTo>
                  <a:pt x="6989" y="6158"/>
                  <a:pt x="7203" y="7670"/>
                  <a:pt x="7299" y="9182"/>
                </a:cubicBezTo>
                <a:cubicBezTo>
                  <a:pt x="7453" y="11718"/>
                  <a:pt x="7239" y="14254"/>
                  <a:pt x="7334" y="16790"/>
                </a:cubicBezTo>
                <a:cubicBezTo>
                  <a:pt x="7352" y="17421"/>
                  <a:pt x="7825" y="17740"/>
                  <a:pt x="8300" y="17740"/>
                </a:cubicBezTo>
                <a:cubicBezTo>
                  <a:pt x="8766" y="17740"/>
                  <a:pt x="9234" y="17433"/>
                  <a:pt x="9275" y="16814"/>
                </a:cubicBezTo>
                <a:cubicBezTo>
                  <a:pt x="9477" y="13659"/>
                  <a:pt x="9358" y="10230"/>
                  <a:pt x="10001" y="7134"/>
                </a:cubicBezTo>
                <a:cubicBezTo>
                  <a:pt x="10311" y="5634"/>
                  <a:pt x="11013" y="3908"/>
                  <a:pt x="12275" y="2955"/>
                </a:cubicBezTo>
                <a:cubicBezTo>
                  <a:pt x="12750" y="2598"/>
                  <a:pt x="13240" y="2439"/>
                  <a:pt x="13689" y="2439"/>
                </a:cubicBezTo>
                <a:cubicBezTo>
                  <a:pt x="14707" y="2439"/>
                  <a:pt x="15519" y="3252"/>
                  <a:pt x="15478" y="4408"/>
                </a:cubicBezTo>
                <a:cubicBezTo>
                  <a:pt x="15442" y="5563"/>
                  <a:pt x="14895" y="6563"/>
                  <a:pt x="14216" y="7444"/>
                </a:cubicBezTo>
                <a:cubicBezTo>
                  <a:pt x="13677" y="8151"/>
                  <a:pt x="14354" y="8853"/>
                  <a:pt x="15065" y="8853"/>
                </a:cubicBezTo>
                <a:cubicBezTo>
                  <a:pt x="15360" y="8853"/>
                  <a:pt x="15660" y="8733"/>
                  <a:pt x="15883" y="8444"/>
                </a:cubicBezTo>
                <a:cubicBezTo>
                  <a:pt x="17276" y="6622"/>
                  <a:pt x="18014" y="4003"/>
                  <a:pt x="16871" y="1848"/>
                </a:cubicBezTo>
                <a:cubicBezTo>
                  <a:pt x="16242" y="653"/>
                  <a:pt x="15218" y="1"/>
                  <a:pt x="1407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CA3237-E850-BB32-9B3D-5B8D52E69C32}"/>
              </a:ext>
            </a:extLst>
          </p:cNvPr>
          <p:cNvSpPr txBox="1"/>
          <p:nvPr/>
        </p:nvSpPr>
        <p:spPr>
          <a:xfrm>
            <a:off x="625855" y="2964957"/>
            <a:ext cx="5274473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zh-TW" altLang="en-US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組員</a:t>
            </a:r>
            <a:endParaRPr lang="en-US" altLang="zh-TW" sz="18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zh-TW" sz="18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1093202</a:t>
            </a:r>
            <a:r>
              <a:rPr lang="zh-TW" altLang="en-US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吳品萱、</a:t>
            </a:r>
            <a:r>
              <a:rPr lang="en-US" altLang="zh-TW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1111805</a:t>
            </a:r>
            <a:r>
              <a:rPr lang="zh-TW" altLang="en-US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楊智涵</a:t>
            </a:r>
            <a:endParaRPr lang="en-US" altLang="zh-TW" sz="18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zh-TW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1111808</a:t>
            </a:r>
            <a:r>
              <a:rPr lang="zh-TW" altLang="en-US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江倖衣、</a:t>
            </a:r>
            <a:r>
              <a:rPr lang="en-US" altLang="zh-TW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1111809</a:t>
            </a:r>
            <a:r>
              <a:rPr lang="zh-TW" altLang="en-US" sz="18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吳金玲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45"/>
          <p:cNvSpPr txBox="1">
            <a:spLocks noGrp="1"/>
          </p:cNvSpPr>
          <p:nvPr>
            <p:ph type="title"/>
          </p:nvPr>
        </p:nvSpPr>
        <p:spPr>
          <a:xfrm>
            <a:off x="780555" y="154325"/>
            <a:ext cx="7710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小組分工</a:t>
            </a:r>
            <a:endParaRPr sz="4000" b="1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2" name="文字方塊 2">
            <a:extLst>
              <a:ext uri="{FF2B5EF4-FFF2-40B4-BE49-F238E27FC236}">
                <a16:creationId xmlns:a16="http://schemas.microsoft.com/office/drawing/2014/main" id="{8D5C4FBD-F1A5-219C-E51C-7696F0B0D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645" y="2232036"/>
            <a:ext cx="189294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(1)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星座分頁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牡羊、金牛、雙子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(2)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成員介紹按鈕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(3)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統整程式碼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(4)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企劃書</a:t>
            </a:r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2E5E8683-5E73-4E70-D760-FACE1039B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242" y="2218583"/>
            <a:ext cx="189294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(1)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星座分頁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巨蟹、獅子、處女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(2)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錄介紹影片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(3)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企劃書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1F495DA1-C2B6-BBA0-4A90-35EFBA55C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8693" y="2218583"/>
            <a:ext cx="189294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(1)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星座分頁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lvl="5"/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天秤、天蠍、射手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(2)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首頁</a:t>
            </a:r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Slideshow</a:t>
            </a: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(3)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上傳</a:t>
            </a:r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 err="1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github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(4)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企劃書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AEEA3D41-0F6F-A5A9-FA46-622CE29F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901" y="2232036"/>
            <a:ext cx="189294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(1)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星座分頁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摩羯、水瓶、雙魚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(2) PPT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製作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(3) </a:t>
            </a:r>
            <a:r>
              <a:rPr lang="zh-TW" altLang="en-US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企劃書</a:t>
            </a:r>
            <a:endParaRPr lang="en-US" altLang="zh-TW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321099-2A52-3C8F-540D-5B2E3E1C6C33}"/>
              </a:ext>
            </a:extLst>
          </p:cNvPr>
          <p:cNvSpPr/>
          <p:nvPr/>
        </p:nvSpPr>
        <p:spPr>
          <a:xfrm>
            <a:off x="816386" y="1547233"/>
            <a:ext cx="1703796" cy="2742269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FD6A9A-8C2F-0389-60CD-893D1C595561}"/>
              </a:ext>
            </a:extLst>
          </p:cNvPr>
          <p:cNvSpPr/>
          <p:nvPr/>
        </p:nvSpPr>
        <p:spPr>
          <a:xfrm>
            <a:off x="2805777" y="1547233"/>
            <a:ext cx="1703796" cy="2742269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701A88-B571-50FC-EB21-42C7F07C78B3}"/>
              </a:ext>
            </a:extLst>
          </p:cNvPr>
          <p:cNvSpPr/>
          <p:nvPr/>
        </p:nvSpPr>
        <p:spPr>
          <a:xfrm>
            <a:off x="4795168" y="1547233"/>
            <a:ext cx="1703796" cy="2742269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0E5A9D-C5BD-DE70-0691-70B197B39961}"/>
              </a:ext>
            </a:extLst>
          </p:cNvPr>
          <p:cNvSpPr/>
          <p:nvPr/>
        </p:nvSpPr>
        <p:spPr>
          <a:xfrm>
            <a:off x="6787659" y="1547233"/>
            <a:ext cx="1703796" cy="2742269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BE893F-362B-0842-5D10-6A7FF48A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693" y="1621120"/>
            <a:ext cx="1892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800" b="1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吳品萱</a:t>
            </a:r>
          </a:p>
        </p:txBody>
      </p:sp>
      <p:sp>
        <p:nvSpPr>
          <p:cNvPr id="11" name="文字方塊 2">
            <a:extLst>
              <a:ext uri="{FF2B5EF4-FFF2-40B4-BE49-F238E27FC236}">
                <a16:creationId xmlns:a16="http://schemas.microsoft.com/office/drawing/2014/main" id="{74B041D6-8131-639E-BDCA-A49A6C755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84" y="1613465"/>
            <a:ext cx="1892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800" b="1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楊智涵</a:t>
            </a:r>
            <a:endParaRPr lang="en-US" altLang="zh-TW" sz="1800" b="1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2">
            <a:extLst>
              <a:ext uri="{FF2B5EF4-FFF2-40B4-BE49-F238E27FC236}">
                <a16:creationId xmlns:a16="http://schemas.microsoft.com/office/drawing/2014/main" id="{8AAFFF3D-08E8-5BE9-94D8-783C697F2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717" y="1594215"/>
            <a:ext cx="1892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800" b="1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江倖衣</a:t>
            </a:r>
            <a:endParaRPr lang="en-US" altLang="zh-TW" sz="1800" b="1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2">
            <a:extLst>
              <a:ext uri="{FF2B5EF4-FFF2-40B4-BE49-F238E27FC236}">
                <a16:creationId xmlns:a16="http://schemas.microsoft.com/office/drawing/2014/main" id="{D458BD07-A9C1-551A-3419-A85F334A3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391" y="1594215"/>
            <a:ext cx="1892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800" b="1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吳金玲</a:t>
            </a:r>
          </a:p>
        </p:txBody>
      </p:sp>
    </p:spTree>
    <p:extLst>
      <p:ext uri="{BB962C8B-B14F-4D97-AF65-F5344CB8AC3E}">
        <p14:creationId xmlns:p14="http://schemas.microsoft.com/office/powerpoint/2010/main" val="351265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44"/>
          <p:cNvSpPr txBox="1">
            <a:spLocks noGrp="1"/>
          </p:cNvSpPr>
          <p:nvPr>
            <p:ph type="title"/>
          </p:nvPr>
        </p:nvSpPr>
        <p:spPr>
          <a:xfrm>
            <a:off x="3271780" y="90683"/>
            <a:ext cx="2600439" cy="74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000" b="1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執行進度</a:t>
            </a:r>
            <a:endParaRPr sz="4000" b="1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3" name="Google Shape;6145;p62">
            <a:extLst>
              <a:ext uri="{FF2B5EF4-FFF2-40B4-BE49-F238E27FC236}">
                <a16:creationId xmlns:a16="http://schemas.microsoft.com/office/drawing/2014/main" id="{0C7E0766-4732-4323-FBCC-BB7C429B8E32}"/>
              </a:ext>
            </a:extLst>
          </p:cNvPr>
          <p:cNvSpPr txBox="1">
            <a:spLocks/>
          </p:cNvSpPr>
          <p:nvPr/>
        </p:nvSpPr>
        <p:spPr>
          <a:xfrm>
            <a:off x="4925262" y="3493077"/>
            <a:ext cx="2723480" cy="138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首頁左側</a:t>
            </a:r>
            <a:r>
              <a:rPr lang="en-US" altLang="zh-TW" sz="14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nav</a:t>
            </a:r>
            <a:r>
              <a:rPr lang="zh-TW" altLang="en-US" sz="14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刪除</a:t>
            </a:r>
            <a:endParaRPr lang="en-US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加上左側</a:t>
            </a:r>
            <a:r>
              <a:rPr lang="en-US" altLang="zh-TW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nav</a:t>
            </a: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會太過雜亂</a:t>
            </a:r>
            <a:endParaRPr lang="en-US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        → 刪除</a:t>
            </a:r>
            <a:endParaRPr lang="zh-TW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04F2A3-BD67-05B0-F1CE-485969EA9C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593" r="2665" b="2294"/>
          <a:stretch/>
        </p:blipFill>
        <p:spPr bwMode="auto">
          <a:xfrm>
            <a:off x="1360450" y="1063083"/>
            <a:ext cx="2600440" cy="3709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20BF84-9161-1E37-4E0D-FAA896AF1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 bwMode="auto">
          <a:xfrm>
            <a:off x="4458698" y="1226270"/>
            <a:ext cx="3656609" cy="204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6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82364C-DC30-F6EB-C8EB-341927D9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1592" b="-745"/>
          <a:stretch/>
        </p:blipFill>
        <p:spPr bwMode="auto">
          <a:xfrm>
            <a:off x="4458697" y="1226269"/>
            <a:ext cx="3607351" cy="20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DA6A65-A284-06EE-736B-F8A04993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43" y="943084"/>
            <a:ext cx="2768938" cy="3917261"/>
          </a:xfrm>
          <a:prstGeom prst="rect">
            <a:avLst/>
          </a:prstGeom>
        </p:spPr>
      </p:pic>
      <p:sp>
        <p:nvSpPr>
          <p:cNvPr id="4010" name="Google Shape;4010;p44"/>
          <p:cNvSpPr txBox="1">
            <a:spLocks noGrp="1"/>
          </p:cNvSpPr>
          <p:nvPr>
            <p:ph type="title"/>
          </p:nvPr>
        </p:nvSpPr>
        <p:spPr>
          <a:xfrm>
            <a:off x="3271780" y="90683"/>
            <a:ext cx="2600439" cy="74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000" b="1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執行進度</a:t>
            </a:r>
            <a:r>
              <a:rPr lang="zh-TW" altLang="zh-TW" sz="4000" b="1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sz="4000" b="1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2" name="Google Shape;6145;p62">
            <a:extLst>
              <a:ext uri="{FF2B5EF4-FFF2-40B4-BE49-F238E27FC236}">
                <a16:creationId xmlns:a16="http://schemas.microsoft.com/office/drawing/2014/main" id="{411BBF42-057E-0A7A-5AFA-98E6BDB64AA4}"/>
              </a:ext>
            </a:extLst>
          </p:cNvPr>
          <p:cNvSpPr txBox="1">
            <a:spLocks/>
          </p:cNvSpPr>
          <p:nvPr/>
        </p:nvSpPr>
        <p:spPr>
          <a:xfrm>
            <a:off x="4683349" y="3478900"/>
            <a:ext cx="3382699" cy="138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zh-TW" altLang="en-US" sz="14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改變內容星座分頁</a:t>
            </a:r>
            <a:r>
              <a:rPr lang="en-US" altLang="zh-TW" sz="1400" b="1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draw</a:t>
            </a:r>
          </a:p>
          <a:p>
            <a:endParaRPr lang="en-US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algn="just"/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原先</a:t>
            </a:r>
            <a:r>
              <a:rPr lang="en-US" altLang="zh-TW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draw</a:t>
            </a: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的地方是放畫作，討論後決定放成自製星座，使其成為網頁特色</a:t>
            </a:r>
            <a:endParaRPr lang="zh-TW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691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6" name="Google Shape;5256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252" r="25252"/>
          <a:stretch/>
        </p:blipFill>
        <p:spPr>
          <a:xfrm>
            <a:off x="6217920" y="1232229"/>
            <a:ext cx="2592881" cy="3323869"/>
          </a:xfrm>
          <a:prstGeom prst="roundRect">
            <a:avLst>
              <a:gd name="adj" fmla="val 24348"/>
            </a:avLst>
          </a:prstGeom>
        </p:spPr>
      </p:pic>
      <p:sp>
        <p:nvSpPr>
          <p:cNvPr id="5258" name="Google Shape;5258;p56"/>
          <p:cNvSpPr txBox="1">
            <a:spLocks noGrp="1"/>
          </p:cNvSpPr>
          <p:nvPr>
            <p:ph type="subTitle" idx="1"/>
          </p:nvPr>
        </p:nvSpPr>
        <p:spPr>
          <a:xfrm>
            <a:off x="794066" y="1467896"/>
            <a:ext cx="5216812" cy="2622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altLang="zh-TW" sz="16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1</a:t>
            </a:r>
            <a:r>
              <a:rPr lang="en-US" altLang="zh-TW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.</a:t>
            </a:r>
            <a:r>
              <a:rPr lang="zh-TW" altLang="en-US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 </a:t>
            </a:r>
            <a:r>
              <a:rPr lang="zh-TW" altLang="en-US" sz="16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放進 </a:t>
            </a:r>
            <a:r>
              <a:rPr lang="en-US" altLang="zh-TW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s</a:t>
            </a:r>
            <a:r>
              <a:rPr lang="en-US" altLang="zh-TW" sz="16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lideshow</a:t>
            </a:r>
            <a:r>
              <a:rPr lang="zh-TW" altLang="en-US" sz="16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 的圖片呈現畫面大小不一，修改成功後，整體又太大</a:t>
            </a:r>
            <a:r>
              <a:rPr lang="zh-TW" altLang="zh-TW" sz="16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。</a:t>
            </a:r>
            <a:endParaRPr lang="en-US" altLang="zh-TW" sz="1600" u="sng" dirty="0">
              <a:solidFill>
                <a:srgbClr val="0563C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endParaRPr lang="en-US" altLang="zh-TW" sz="1600" u="sng" dirty="0">
              <a:solidFill>
                <a:srgbClr val="0563C1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r>
              <a:rPr lang="en-US" altLang="zh-TW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2. </a:t>
            </a:r>
            <a:r>
              <a:rPr lang="zh-TW" altLang="en-US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初始畫面的</a:t>
            </a:r>
            <a:r>
              <a:rPr lang="en-US" altLang="zh-TW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logo</a:t>
            </a:r>
            <a:r>
              <a:rPr lang="zh-TW" altLang="en-US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動畫滑鼠碰觸後，不是從中間放大，而是從左上放大。</a:t>
            </a:r>
            <a:endParaRPr lang="en-US" altLang="zh-TW" sz="16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endParaRPr lang="en-US" altLang="zh-TW" sz="16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3. 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排版問題修了非常久，總是一直跑版。</a:t>
            </a:r>
            <a:endParaRPr lang="en-US" altLang="zh-TW" sz="16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endParaRPr lang="en-US" altLang="zh-TW" sz="1600" dirty="0">
              <a:solidFill>
                <a:schemeClr val="accent2">
                  <a:lumMod val="50000"/>
                </a:schemeClr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/>
            <a:r>
              <a:rPr lang="en-US" altLang="zh-TW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4. </a:t>
            </a:r>
            <a:r>
              <a:rPr lang="zh-TW" altLang="en-US" sz="16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每個人打程式的方式都不一樣，做最後統整的時候要修改統一，並且討論。</a:t>
            </a:r>
            <a:endParaRPr lang="zh-TW" altLang="zh-TW" sz="16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2" name="Google Shape;6144;p62">
            <a:extLst>
              <a:ext uri="{FF2B5EF4-FFF2-40B4-BE49-F238E27FC236}">
                <a16:creationId xmlns:a16="http://schemas.microsoft.com/office/drawing/2014/main" id="{897D9E58-314C-8BBD-DEAA-A4D4B162FF64}"/>
              </a:ext>
            </a:extLst>
          </p:cNvPr>
          <p:cNvSpPr txBox="1">
            <a:spLocks/>
          </p:cNvSpPr>
          <p:nvPr/>
        </p:nvSpPr>
        <p:spPr>
          <a:xfrm>
            <a:off x="1583485" y="393908"/>
            <a:ext cx="3241025" cy="69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遇到的困難</a:t>
            </a:r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lang="zh-TW" altLang="en-US" sz="40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608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9" name="Google Shape;3039;p42"/>
          <p:cNvGrpSpPr/>
          <p:nvPr/>
        </p:nvGrpSpPr>
        <p:grpSpPr>
          <a:xfrm>
            <a:off x="6586020" y="-2451786"/>
            <a:ext cx="4872798" cy="4872204"/>
            <a:chOff x="4670225" y="1039850"/>
            <a:chExt cx="2458650" cy="2458350"/>
          </a:xfrm>
        </p:grpSpPr>
        <p:sp>
          <p:nvSpPr>
            <p:cNvPr id="3040" name="Google Shape;3040;p42"/>
            <p:cNvSpPr/>
            <p:nvPr/>
          </p:nvSpPr>
          <p:spPr>
            <a:xfrm>
              <a:off x="4670225" y="1039850"/>
              <a:ext cx="2458650" cy="2458350"/>
            </a:xfrm>
            <a:custGeom>
              <a:avLst/>
              <a:gdLst/>
              <a:ahLst/>
              <a:cxnLst/>
              <a:rect l="l" t="t" r="r" b="b"/>
              <a:pathLst>
                <a:path w="98346" h="98334" extrusionOk="0">
                  <a:moveTo>
                    <a:pt x="52828" y="6763"/>
                  </a:moveTo>
                  <a:lnTo>
                    <a:pt x="52828" y="6763"/>
                  </a:lnTo>
                  <a:cubicBezTo>
                    <a:pt x="52900" y="6787"/>
                    <a:pt x="52923" y="6799"/>
                    <a:pt x="52923" y="6799"/>
                  </a:cubicBezTo>
                  <a:cubicBezTo>
                    <a:pt x="53745" y="8275"/>
                    <a:pt x="54721" y="9680"/>
                    <a:pt x="55138" y="11347"/>
                  </a:cubicBezTo>
                  <a:cubicBezTo>
                    <a:pt x="55769" y="13776"/>
                    <a:pt x="55721" y="16193"/>
                    <a:pt x="54971" y="18586"/>
                  </a:cubicBezTo>
                  <a:cubicBezTo>
                    <a:pt x="54400" y="20419"/>
                    <a:pt x="53590" y="22122"/>
                    <a:pt x="52709" y="23813"/>
                  </a:cubicBezTo>
                  <a:cubicBezTo>
                    <a:pt x="52209" y="24765"/>
                    <a:pt x="51804" y="25777"/>
                    <a:pt x="51745" y="26861"/>
                  </a:cubicBezTo>
                  <a:cubicBezTo>
                    <a:pt x="51721" y="27456"/>
                    <a:pt x="51816" y="28063"/>
                    <a:pt x="51888" y="28658"/>
                  </a:cubicBezTo>
                  <a:cubicBezTo>
                    <a:pt x="51911" y="28825"/>
                    <a:pt x="52042" y="28968"/>
                    <a:pt x="52138" y="29170"/>
                  </a:cubicBezTo>
                  <a:cubicBezTo>
                    <a:pt x="51876" y="29135"/>
                    <a:pt x="51661" y="29135"/>
                    <a:pt x="51447" y="29075"/>
                  </a:cubicBezTo>
                  <a:cubicBezTo>
                    <a:pt x="51376" y="29063"/>
                    <a:pt x="51304" y="28944"/>
                    <a:pt x="51280" y="28861"/>
                  </a:cubicBezTo>
                  <a:cubicBezTo>
                    <a:pt x="51006" y="27468"/>
                    <a:pt x="51245" y="26134"/>
                    <a:pt x="51792" y="24848"/>
                  </a:cubicBezTo>
                  <a:cubicBezTo>
                    <a:pt x="52352" y="23539"/>
                    <a:pt x="52959" y="22229"/>
                    <a:pt x="53531" y="20919"/>
                  </a:cubicBezTo>
                  <a:cubicBezTo>
                    <a:pt x="54114" y="19574"/>
                    <a:pt x="54662" y="18217"/>
                    <a:pt x="54924" y="16764"/>
                  </a:cubicBezTo>
                  <a:cubicBezTo>
                    <a:pt x="55186" y="15347"/>
                    <a:pt x="55340" y="13919"/>
                    <a:pt x="54936" y="12514"/>
                  </a:cubicBezTo>
                  <a:cubicBezTo>
                    <a:pt x="54650" y="11537"/>
                    <a:pt x="54209" y="10609"/>
                    <a:pt x="53864" y="9644"/>
                  </a:cubicBezTo>
                  <a:cubicBezTo>
                    <a:pt x="53507" y="8704"/>
                    <a:pt x="53185" y="7751"/>
                    <a:pt x="52828" y="6763"/>
                  </a:cubicBezTo>
                  <a:close/>
                  <a:moveTo>
                    <a:pt x="52269" y="1477"/>
                  </a:moveTo>
                  <a:lnTo>
                    <a:pt x="52269" y="1477"/>
                  </a:lnTo>
                  <a:cubicBezTo>
                    <a:pt x="52257" y="1536"/>
                    <a:pt x="52245" y="1584"/>
                    <a:pt x="52233" y="1643"/>
                  </a:cubicBezTo>
                  <a:cubicBezTo>
                    <a:pt x="52221" y="1703"/>
                    <a:pt x="52197" y="1762"/>
                    <a:pt x="52185" y="1822"/>
                  </a:cubicBezTo>
                  <a:cubicBezTo>
                    <a:pt x="51888" y="2762"/>
                    <a:pt x="51899" y="3703"/>
                    <a:pt x="52090" y="4667"/>
                  </a:cubicBezTo>
                  <a:cubicBezTo>
                    <a:pt x="52352" y="6013"/>
                    <a:pt x="52673" y="7346"/>
                    <a:pt x="53138" y="8632"/>
                  </a:cubicBezTo>
                  <a:cubicBezTo>
                    <a:pt x="53531" y="9728"/>
                    <a:pt x="53971" y="10799"/>
                    <a:pt x="54400" y="11871"/>
                  </a:cubicBezTo>
                  <a:cubicBezTo>
                    <a:pt x="54816" y="12918"/>
                    <a:pt x="54900" y="14014"/>
                    <a:pt x="54828" y="15133"/>
                  </a:cubicBezTo>
                  <a:cubicBezTo>
                    <a:pt x="54697" y="17336"/>
                    <a:pt x="53888" y="19348"/>
                    <a:pt x="53007" y="21336"/>
                  </a:cubicBezTo>
                  <a:cubicBezTo>
                    <a:pt x="52435" y="22610"/>
                    <a:pt x="51864" y="23896"/>
                    <a:pt x="51352" y="25194"/>
                  </a:cubicBezTo>
                  <a:cubicBezTo>
                    <a:pt x="50935" y="26253"/>
                    <a:pt x="50721" y="27361"/>
                    <a:pt x="50935" y="28516"/>
                  </a:cubicBezTo>
                  <a:cubicBezTo>
                    <a:pt x="50959" y="28682"/>
                    <a:pt x="51006" y="28837"/>
                    <a:pt x="51042" y="29004"/>
                  </a:cubicBezTo>
                  <a:cubicBezTo>
                    <a:pt x="50983" y="29028"/>
                    <a:pt x="50983" y="29039"/>
                    <a:pt x="50971" y="29039"/>
                  </a:cubicBezTo>
                  <a:cubicBezTo>
                    <a:pt x="50530" y="29028"/>
                    <a:pt x="50530" y="29028"/>
                    <a:pt x="50471" y="28599"/>
                  </a:cubicBezTo>
                  <a:cubicBezTo>
                    <a:pt x="50447" y="28373"/>
                    <a:pt x="50447" y="28146"/>
                    <a:pt x="50411" y="27932"/>
                  </a:cubicBezTo>
                  <a:cubicBezTo>
                    <a:pt x="50399" y="27849"/>
                    <a:pt x="50328" y="27777"/>
                    <a:pt x="50292" y="27706"/>
                  </a:cubicBezTo>
                  <a:cubicBezTo>
                    <a:pt x="50244" y="27789"/>
                    <a:pt x="50161" y="27861"/>
                    <a:pt x="50161" y="27932"/>
                  </a:cubicBezTo>
                  <a:cubicBezTo>
                    <a:pt x="50173" y="28277"/>
                    <a:pt x="50209" y="28611"/>
                    <a:pt x="50244" y="28980"/>
                  </a:cubicBezTo>
                  <a:lnTo>
                    <a:pt x="49994" y="28980"/>
                  </a:lnTo>
                  <a:cubicBezTo>
                    <a:pt x="49740" y="28970"/>
                    <a:pt x="49485" y="28966"/>
                    <a:pt x="49230" y="28966"/>
                  </a:cubicBezTo>
                  <a:cubicBezTo>
                    <a:pt x="48211" y="28966"/>
                    <a:pt x="47194" y="29042"/>
                    <a:pt x="46184" y="29194"/>
                  </a:cubicBezTo>
                  <a:cubicBezTo>
                    <a:pt x="46155" y="29199"/>
                    <a:pt x="46128" y="29201"/>
                    <a:pt x="46104" y="29201"/>
                  </a:cubicBezTo>
                  <a:cubicBezTo>
                    <a:pt x="45999" y="29201"/>
                    <a:pt x="45933" y="29158"/>
                    <a:pt x="45875" y="29051"/>
                  </a:cubicBezTo>
                  <a:cubicBezTo>
                    <a:pt x="45470" y="28242"/>
                    <a:pt x="45232" y="27384"/>
                    <a:pt x="45137" y="26480"/>
                  </a:cubicBezTo>
                  <a:cubicBezTo>
                    <a:pt x="44970" y="24991"/>
                    <a:pt x="45422" y="23634"/>
                    <a:pt x="46030" y="22312"/>
                  </a:cubicBezTo>
                  <a:cubicBezTo>
                    <a:pt x="46792" y="20610"/>
                    <a:pt x="47851" y="19122"/>
                    <a:pt x="49232" y="17848"/>
                  </a:cubicBezTo>
                  <a:cubicBezTo>
                    <a:pt x="51054" y="16169"/>
                    <a:pt x="52007" y="14061"/>
                    <a:pt x="52257" y="11609"/>
                  </a:cubicBezTo>
                  <a:cubicBezTo>
                    <a:pt x="52376" y="10335"/>
                    <a:pt x="52257" y="9073"/>
                    <a:pt x="51852" y="7846"/>
                  </a:cubicBezTo>
                  <a:cubicBezTo>
                    <a:pt x="51495" y="6739"/>
                    <a:pt x="51245" y="5596"/>
                    <a:pt x="51292" y="4429"/>
                  </a:cubicBezTo>
                  <a:cubicBezTo>
                    <a:pt x="51328" y="3358"/>
                    <a:pt x="51685" y="2381"/>
                    <a:pt x="52269" y="1477"/>
                  </a:cubicBezTo>
                  <a:close/>
                  <a:moveTo>
                    <a:pt x="61854" y="11639"/>
                  </a:moveTo>
                  <a:cubicBezTo>
                    <a:pt x="61864" y="11639"/>
                    <a:pt x="61877" y="11644"/>
                    <a:pt x="61901" y="11644"/>
                  </a:cubicBezTo>
                  <a:cubicBezTo>
                    <a:pt x="61698" y="12156"/>
                    <a:pt x="61591" y="12692"/>
                    <a:pt x="61639" y="13240"/>
                  </a:cubicBezTo>
                  <a:cubicBezTo>
                    <a:pt x="61698" y="14228"/>
                    <a:pt x="61913" y="15192"/>
                    <a:pt x="62282" y="16109"/>
                  </a:cubicBezTo>
                  <a:cubicBezTo>
                    <a:pt x="62663" y="17050"/>
                    <a:pt x="62960" y="18002"/>
                    <a:pt x="62996" y="19026"/>
                  </a:cubicBezTo>
                  <a:cubicBezTo>
                    <a:pt x="63008" y="19395"/>
                    <a:pt x="62984" y="19776"/>
                    <a:pt x="62889" y="20122"/>
                  </a:cubicBezTo>
                  <a:cubicBezTo>
                    <a:pt x="62663" y="21086"/>
                    <a:pt x="62186" y="21931"/>
                    <a:pt x="61543" y="22681"/>
                  </a:cubicBezTo>
                  <a:cubicBezTo>
                    <a:pt x="61282" y="22979"/>
                    <a:pt x="60984" y="23193"/>
                    <a:pt x="60662" y="23420"/>
                  </a:cubicBezTo>
                  <a:cubicBezTo>
                    <a:pt x="59912" y="23944"/>
                    <a:pt x="59174" y="24491"/>
                    <a:pt x="58436" y="25027"/>
                  </a:cubicBezTo>
                  <a:cubicBezTo>
                    <a:pt x="58407" y="25056"/>
                    <a:pt x="58377" y="25078"/>
                    <a:pt x="58321" y="25078"/>
                  </a:cubicBezTo>
                  <a:cubicBezTo>
                    <a:pt x="58309" y="25078"/>
                    <a:pt x="58296" y="25077"/>
                    <a:pt x="58281" y="25075"/>
                  </a:cubicBezTo>
                  <a:cubicBezTo>
                    <a:pt x="58436" y="24813"/>
                    <a:pt x="58555" y="24515"/>
                    <a:pt x="58746" y="24277"/>
                  </a:cubicBezTo>
                  <a:cubicBezTo>
                    <a:pt x="59127" y="23813"/>
                    <a:pt x="59508" y="23360"/>
                    <a:pt x="59936" y="22943"/>
                  </a:cubicBezTo>
                  <a:cubicBezTo>
                    <a:pt x="61222" y="21681"/>
                    <a:pt x="62032" y="20217"/>
                    <a:pt x="61972" y="18371"/>
                  </a:cubicBezTo>
                  <a:cubicBezTo>
                    <a:pt x="61972" y="18229"/>
                    <a:pt x="61948" y="18074"/>
                    <a:pt x="61913" y="17943"/>
                  </a:cubicBezTo>
                  <a:cubicBezTo>
                    <a:pt x="61889" y="17871"/>
                    <a:pt x="61805" y="17812"/>
                    <a:pt x="61758" y="17752"/>
                  </a:cubicBezTo>
                  <a:cubicBezTo>
                    <a:pt x="61722" y="17836"/>
                    <a:pt x="61686" y="17907"/>
                    <a:pt x="61686" y="17990"/>
                  </a:cubicBezTo>
                  <a:cubicBezTo>
                    <a:pt x="61663" y="18491"/>
                    <a:pt x="61722" y="19014"/>
                    <a:pt x="61615" y="19491"/>
                  </a:cubicBezTo>
                  <a:cubicBezTo>
                    <a:pt x="61353" y="20729"/>
                    <a:pt x="60734" y="21789"/>
                    <a:pt x="59805" y="22622"/>
                  </a:cubicBezTo>
                  <a:cubicBezTo>
                    <a:pt x="58865" y="23467"/>
                    <a:pt x="58126" y="24420"/>
                    <a:pt x="57745" y="25646"/>
                  </a:cubicBezTo>
                  <a:cubicBezTo>
                    <a:pt x="57722" y="25741"/>
                    <a:pt x="57650" y="25849"/>
                    <a:pt x="57579" y="25932"/>
                  </a:cubicBezTo>
                  <a:cubicBezTo>
                    <a:pt x="56650" y="27063"/>
                    <a:pt x="56221" y="28385"/>
                    <a:pt x="56055" y="29813"/>
                  </a:cubicBezTo>
                  <a:cubicBezTo>
                    <a:pt x="56043" y="29909"/>
                    <a:pt x="56031" y="30016"/>
                    <a:pt x="56019" y="30123"/>
                  </a:cubicBezTo>
                  <a:cubicBezTo>
                    <a:pt x="55436" y="29956"/>
                    <a:pt x="54876" y="29790"/>
                    <a:pt x="54316" y="29611"/>
                  </a:cubicBezTo>
                  <a:cubicBezTo>
                    <a:pt x="54257" y="29599"/>
                    <a:pt x="54197" y="29516"/>
                    <a:pt x="54197" y="29468"/>
                  </a:cubicBezTo>
                  <a:cubicBezTo>
                    <a:pt x="54114" y="29028"/>
                    <a:pt x="54054" y="28587"/>
                    <a:pt x="53983" y="28158"/>
                  </a:cubicBezTo>
                  <a:cubicBezTo>
                    <a:pt x="53971" y="28063"/>
                    <a:pt x="53912" y="27980"/>
                    <a:pt x="53876" y="27896"/>
                  </a:cubicBezTo>
                  <a:cubicBezTo>
                    <a:pt x="53816" y="27980"/>
                    <a:pt x="53709" y="28063"/>
                    <a:pt x="53709" y="28146"/>
                  </a:cubicBezTo>
                  <a:cubicBezTo>
                    <a:pt x="53721" y="28587"/>
                    <a:pt x="53769" y="29028"/>
                    <a:pt x="53804" y="29468"/>
                  </a:cubicBezTo>
                  <a:cubicBezTo>
                    <a:pt x="53784" y="29469"/>
                    <a:pt x="53764" y="29469"/>
                    <a:pt x="53746" y="29469"/>
                  </a:cubicBezTo>
                  <a:cubicBezTo>
                    <a:pt x="53421" y="29469"/>
                    <a:pt x="53397" y="29367"/>
                    <a:pt x="53352" y="29051"/>
                  </a:cubicBezTo>
                  <a:cubicBezTo>
                    <a:pt x="53281" y="28623"/>
                    <a:pt x="53161" y="28194"/>
                    <a:pt x="53102" y="27754"/>
                  </a:cubicBezTo>
                  <a:cubicBezTo>
                    <a:pt x="53031" y="27242"/>
                    <a:pt x="53031" y="26742"/>
                    <a:pt x="53221" y="26253"/>
                  </a:cubicBezTo>
                  <a:cubicBezTo>
                    <a:pt x="53245" y="26194"/>
                    <a:pt x="53197" y="26110"/>
                    <a:pt x="53185" y="26039"/>
                  </a:cubicBezTo>
                  <a:cubicBezTo>
                    <a:pt x="53126" y="26075"/>
                    <a:pt x="53007" y="26087"/>
                    <a:pt x="52995" y="26134"/>
                  </a:cubicBezTo>
                  <a:cubicBezTo>
                    <a:pt x="52911" y="26432"/>
                    <a:pt x="52792" y="26742"/>
                    <a:pt x="52780" y="27039"/>
                  </a:cubicBezTo>
                  <a:cubicBezTo>
                    <a:pt x="52757" y="27777"/>
                    <a:pt x="52828" y="28492"/>
                    <a:pt x="53102" y="29182"/>
                  </a:cubicBezTo>
                  <a:cubicBezTo>
                    <a:pt x="53126" y="29218"/>
                    <a:pt x="53126" y="29266"/>
                    <a:pt x="53138" y="29313"/>
                  </a:cubicBezTo>
                  <a:cubicBezTo>
                    <a:pt x="52542" y="29301"/>
                    <a:pt x="52411" y="29242"/>
                    <a:pt x="52257" y="28647"/>
                  </a:cubicBezTo>
                  <a:cubicBezTo>
                    <a:pt x="51888" y="27253"/>
                    <a:pt x="52185" y="25944"/>
                    <a:pt x="52697" y="24646"/>
                  </a:cubicBezTo>
                  <a:cubicBezTo>
                    <a:pt x="53257" y="23205"/>
                    <a:pt x="54293" y="22229"/>
                    <a:pt x="55507" y="21384"/>
                  </a:cubicBezTo>
                  <a:cubicBezTo>
                    <a:pt x="56209" y="20907"/>
                    <a:pt x="56936" y="20467"/>
                    <a:pt x="57614" y="19955"/>
                  </a:cubicBezTo>
                  <a:cubicBezTo>
                    <a:pt x="58114" y="19574"/>
                    <a:pt x="58579" y="19133"/>
                    <a:pt x="59019" y="18669"/>
                  </a:cubicBezTo>
                  <a:cubicBezTo>
                    <a:pt x="59805" y="17848"/>
                    <a:pt x="60043" y="16800"/>
                    <a:pt x="60139" y="15704"/>
                  </a:cubicBezTo>
                  <a:cubicBezTo>
                    <a:pt x="60198" y="14919"/>
                    <a:pt x="60234" y="14133"/>
                    <a:pt x="60508" y="13371"/>
                  </a:cubicBezTo>
                  <a:cubicBezTo>
                    <a:pt x="60758" y="12680"/>
                    <a:pt x="61186" y="12121"/>
                    <a:pt x="61782" y="11680"/>
                  </a:cubicBezTo>
                  <a:cubicBezTo>
                    <a:pt x="61794" y="11668"/>
                    <a:pt x="61817" y="11656"/>
                    <a:pt x="61841" y="11644"/>
                  </a:cubicBezTo>
                  <a:cubicBezTo>
                    <a:pt x="61845" y="11640"/>
                    <a:pt x="61849" y="11639"/>
                    <a:pt x="61854" y="11639"/>
                  </a:cubicBezTo>
                  <a:close/>
                  <a:moveTo>
                    <a:pt x="41434" y="10299"/>
                  </a:moveTo>
                  <a:cubicBezTo>
                    <a:pt x="41529" y="11001"/>
                    <a:pt x="41827" y="11621"/>
                    <a:pt x="42243" y="12168"/>
                  </a:cubicBezTo>
                  <a:cubicBezTo>
                    <a:pt x="42791" y="12883"/>
                    <a:pt x="43410" y="13526"/>
                    <a:pt x="44125" y="14073"/>
                  </a:cubicBezTo>
                  <a:cubicBezTo>
                    <a:pt x="44910" y="14692"/>
                    <a:pt x="45625" y="15383"/>
                    <a:pt x="46149" y="16240"/>
                  </a:cubicBezTo>
                  <a:cubicBezTo>
                    <a:pt x="46708" y="17181"/>
                    <a:pt x="46827" y="18205"/>
                    <a:pt x="46744" y="19276"/>
                  </a:cubicBezTo>
                  <a:cubicBezTo>
                    <a:pt x="46720" y="19669"/>
                    <a:pt x="46649" y="20050"/>
                    <a:pt x="46589" y="20443"/>
                  </a:cubicBezTo>
                  <a:cubicBezTo>
                    <a:pt x="46577" y="20503"/>
                    <a:pt x="46542" y="20562"/>
                    <a:pt x="46518" y="20622"/>
                  </a:cubicBezTo>
                  <a:cubicBezTo>
                    <a:pt x="45970" y="21622"/>
                    <a:pt x="45434" y="22622"/>
                    <a:pt x="45101" y="23717"/>
                  </a:cubicBezTo>
                  <a:cubicBezTo>
                    <a:pt x="45101" y="23729"/>
                    <a:pt x="45089" y="23741"/>
                    <a:pt x="45077" y="23753"/>
                  </a:cubicBezTo>
                  <a:cubicBezTo>
                    <a:pt x="44958" y="23372"/>
                    <a:pt x="44958" y="22717"/>
                    <a:pt x="45113" y="22074"/>
                  </a:cubicBezTo>
                  <a:cubicBezTo>
                    <a:pt x="45196" y="21705"/>
                    <a:pt x="45303" y="21336"/>
                    <a:pt x="45422" y="20979"/>
                  </a:cubicBezTo>
                  <a:cubicBezTo>
                    <a:pt x="45696" y="20122"/>
                    <a:pt x="45708" y="19253"/>
                    <a:pt x="45649" y="18371"/>
                  </a:cubicBezTo>
                  <a:cubicBezTo>
                    <a:pt x="45589" y="17550"/>
                    <a:pt x="45315" y="16800"/>
                    <a:pt x="44875" y="16109"/>
                  </a:cubicBezTo>
                  <a:cubicBezTo>
                    <a:pt x="44791" y="15966"/>
                    <a:pt x="44672" y="15835"/>
                    <a:pt x="44553" y="15716"/>
                  </a:cubicBezTo>
                  <a:cubicBezTo>
                    <a:pt x="44518" y="15681"/>
                    <a:pt x="44434" y="15693"/>
                    <a:pt x="44363" y="15669"/>
                  </a:cubicBezTo>
                  <a:lnTo>
                    <a:pt x="44363" y="15669"/>
                  </a:lnTo>
                  <a:cubicBezTo>
                    <a:pt x="44375" y="15740"/>
                    <a:pt x="44363" y="15812"/>
                    <a:pt x="44398" y="15871"/>
                  </a:cubicBezTo>
                  <a:cubicBezTo>
                    <a:pt x="44577" y="16169"/>
                    <a:pt x="44791" y="16455"/>
                    <a:pt x="44946" y="16776"/>
                  </a:cubicBezTo>
                  <a:cubicBezTo>
                    <a:pt x="45387" y="17693"/>
                    <a:pt x="45399" y="18669"/>
                    <a:pt x="45351" y="19657"/>
                  </a:cubicBezTo>
                  <a:cubicBezTo>
                    <a:pt x="45327" y="20443"/>
                    <a:pt x="44982" y="21146"/>
                    <a:pt x="44827" y="21896"/>
                  </a:cubicBezTo>
                  <a:cubicBezTo>
                    <a:pt x="44660" y="22705"/>
                    <a:pt x="44672" y="23503"/>
                    <a:pt x="44791" y="24313"/>
                  </a:cubicBezTo>
                  <a:cubicBezTo>
                    <a:pt x="44839" y="24622"/>
                    <a:pt x="44815" y="24956"/>
                    <a:pt x="44779" y="25265"/>
                  </a:cubicBezTo>
                  <a:cubicBezTo>
                    <a:pt x="44660" y="26611"/>
                    <a:pt x="44970" y="27861"/>
                    <a:pt x="45506" y="29075"/>
                  </a:cubicBezTo>
                  <a:cubicBezTo>
                    <a:pt x="45530" y="29135"/>
                    <a:pt x="45565" y="29206"/>
                    <a:pt x="45589" y="29266"/>
                  </a:cubicBezTo>
                  <a:cubicBezTo>
                    <a:pt x="45006" y="29397"/>
                    <a:pt x="44446" y="29539"/>
                    <a:pt x="43887" y="29670"/>
                  </a:cubicBezTo>
                  <a:cubicBezTo>
                    <a:pt x="43876" y="29672"/>
                    <a:pt x="43865" y="29673"/>
                    <a:pt x="43853" y="29673"/>
                  </a:cubicBezTo>
                  <a:cubicBezTo>
                    <a:pt x="43796" y="29673"/>
                    <a:pt x="43726" y="29650"/>
                    <a:pt x="43696" y="29611"/>
                  </a:cubicBezTo>
                  <a:cubicBezTo>
                    <a:pt x="43410" y="29278"/>
                    <a:pt x="43136" y="28932"/>
                    <a:pt x="42863" y="28587"/>
                  </a:cubicBezTo>
                  <a:cubicBezTo>
                    <a:pt x="42827" y="28563"/>
                    <a:pt x="42827" y="28516"/>
                    <a:pt x="42791" y="28492"/>
                  </a:cubicBezTo>
                  <a:cubicBezTo>
                    <a:pt x="42732" y="28444"/>
                    <a:pt x="42660" y="28420"/>
                    <a:pt x="42601" y="28385"/>
                  </a:cubicBezTo>
                  <a:cubicBezTo>
                    <a:pt x="42589" y="28468"/>
                    <a:pt x="42541" y="28551"/>
                    <a:pt x="42565" y="28611"/>
                  </a:cubicBezTo>
                  <a:cubicBezTo>
                    <a:pt x="42601" y="28730"/>
                    <a:pt x="42660" y="28849"/>
                    <a:pt x="42744" y="28956"/>
                  </a:cubicBezTo>
                  <a:cubicBezTo>
                    <a:pt x="42946" y="29242"/>
                    <a:pt x="43160" y="29516"/>
                    <a:pt x="43375" y="29790"/>
                  </a:cubicBezTo>
                  <a:cubicBezTo>
                    <a:pt x="43218" y="29863"/>
                    <a:pt x="43122" y="29904"/>
                    <a:pt x="43045" y="29904"/>
                  </a:cubicBezTo>
                  <a:cubicBezTo>
                    <a:pt x="42936" y="29904"/>
                    <a:pt x="42867" y="29819"/>
                    <a:pt x="42720" y="29623"/>
                  </a:cubicBezTo>
                  <a:cubicBezTo>
                    <a:pt x="42684" y="29575"/>
                    <a:pt x="42624" y="29528"/>
                    <a:pt x="42577" y="29468"/>
                  </a:cubicBezTo>
                  <a:cubicBezTo>
                    <a:pt x="41958" y="28837"/>
                    <a:pt x="41386" y="28170"/>
                    <a:pt x="41220" y="27253"/>
                  </a:cubicBezTo>
                  <a:cubicBezTo>
                    <a:pt x="41208" y="27206"/>
                    <a:pt x="41136" y="27170"/>
                    <a:pt x="41100" y="27123"/>
                  </a:cubicBezTo>
                  <a:cubicBezTo>
                    <a:pt x="41053" y="27182"/>
                    <a:pt x="40969" y="27230"/>
                    <a:pt x="40981" y="27277"/>
                  </a:cubicBezTo>
                  <a:cubicBezTo>
                    <a:pt x="40981" y="27444"/>
                    <a:pt x="41005" y="27611"/>
                    <a:pt x="41053" y="27765"/>
                  </a:cubicBezTo>
                  <a:cubicBezTo>
                    <a:pt x="41362" y="28599"/>
                    <a:pt x="41874" y="29278"/>
                    <a:pt x="42541" y="29849"/>
                  </a:cubicBezTo>
                  <a:cubicBezTo>
                    <a:pt x="42577" y="29885"/>
                    <a:pt x="42613" y="29920"/>
                    <a:pt x="42648" y="29944"/>
                  </a:cubicBezTo>
                  <a:cubicBezTo>
                    <a:pt x="42660" y="29968"/>
                    <a:pt x="42672" y="29992"/>
                    <a:pt x="42684" y="30016"/>
                  </a:cubicBezTo>
                  <a:cubicBezTo>
                    <a:pt x="42444" y="30130"/>
                    <a:pt x="42289" y="30202"/>
                    <a:pt x="42148" y="30202"/>
                  </a:cubicBezTo>
                  <a:cubicBezTo>
                    <a:pt x="41981" y="30202"/>
                    <a:pt x="41834" y="30101"/>
                    <a:pt x="41589" y="29849"/>
                  </a:cubicBezTo>
                  <a:cubicBezTo>
                    <a:pt x="40636" y="28908"/>
                    <a:pt x="40172" y="27730"/>
                    <a:pt x="40005" y="26420"/>
                  </a:cubicBezTo>
                  <a:cubicBezTo>
                    <a:pt x="39922" y="25741"/>
                    <a:pt x="39815" y="25063"/>
                    <a:pt x="39946" y="24384"/>
                  </a:cubicBezTo>
                  <a:cubicBezTo>
                    <a:pt x="40100" y="23515"/>
                    <a:pt x="40410" y="22705"/>
                    <a:pt x="40791" y="21920"/>
                  </a:cubicBezTo>
                  <a:cubicBezTo>
                    <a:pt x="41196" y="21062"/>
                    <a:pt x="41636" y="20217"/>
                    <a:pt x="42005" y="19348"/>
                  </a:cubicBezTo>
                  <a:cubicBezTo>
                    <a:pt x="42374" y="18491"/>
                    <a:pt x="42601" y="17609"/>
                    <a:pt x="42529" y="16657"/>
                  </a:cubicBezTo>
                  <a:cubicBezTo>
                    <a:pt x="42482" y="15990"/>
                    <a:pt x="42232" y="15383"/>
                    <a:pt x="41970" y="14776"/>
                  </a:cubicBezTo>
                  <a:cubicBezTo>
                    <a:pt x="41684" y="14097"/>
                    <a:pt x="41374" y="13430"/>
                    <a:pt x="41160" y="12728"/>
                  </a:cubicBezTo>
                  <a:cubicBezTo>
                    <a:pt x="40910" y="11942"/>
                    <a:pt x="41005" y="11156"/>
                    <a:pt x="41350" y="10406"/>
                  </a:cubicBezTo>
                  <a:cubicBezTo>
                    <a:pt x="41362" y="10370"/>
                    <a:pt x="41374" y="10347"/>
                    <a:pt x="41398" y="10311"/>
                  </a:cubicBezTo>
                  <a:cubicBezTo>
                    <a:pt x="41398" y="10311"/>
                    <a:pt x="41410" y="10311"/>
                    <a:pt x="41434" y="10299"/>
                  </a:cubicBezTo>
                  <a:close/>
                  <a:moveTo>
                    <a:pt x="31311" y="10639"/>
                  </a:moveTo>
                  <a:cubicBezTo>
                    <a:pt x="31317" y="10639"/>
                    <a:pt x="31322" y="10641"/>
                    <a:pt x="31325" y="10644"/>
                  </a:cubicBezTo>
                  <a:cubicBezTo>
                    <a:pt x="32147" y="11132"/>
                    <a:pt x="33004" y="11585"/>
                    <a:pt x="33790" y="12121"/>
                  </a:cubicBezTo>
                  <a:cubicBezTo>
                    <a:pt x="36505" y="13954"/>
                    <a:pt x="38124" y="16538"/>
                    <a:pt x="38886" y="19693"/>
                  </a:cubicBezTo>
                  <a:cubicBezTo>
                    <a:pt x="39279" y="21384"/>
                    <a:pt x="39469" y="23086"/>
                    <a:pt x="39529" y="24825"/>
                  </a:cubicBezTo>
                  <a:cubicBezTo>
                    <a:pt x="39553" y="25968"/>
                    <a:pt x="39672" y="27099"/>
                    <a:pt x="40077" y="28194"/>
                  </a:cubicBezTo>
                  <a:cubicBezTo>
                    <a:pt x="40338" y="28861"/>
                    <a:pt x="40719" y="29456"/>
                    <a:pt x="41208" y="29980"/>
                  </a:cubicBezTo>
                  <a:cubicBezTo>
                    <a:pt x="41350" y="30135"/>
                    <a:pt x="41541" y="30230"/>
                    <a:pt x="41743" y="30373"/>
                  </a:cubicBezTo>
                  <a:cubicBezTo>
                    <a:pt x="41505" y="30480"/>
                    <a:pt x="41303" y="30575"/>
                    <a:pt x="41077" y="30647"/>
                  </a:cubicBezTo>
                  <a:cubicBezTo>
                    <a:pt x="41069" y="30650"/>
                    <a:pt x="41060" y="30652"/>
                    <a:pt x="41051" y="30652"/>
                  </a:cubicBezTo>
                  <a:cubicBezTo>
                    <a:pt x="40997" y="30652"/>
                    <a:pt x="40914" y="30602"/>
                    <a:pt x="40874" y="30552"/>
                  </a:cubicBezTo>
                  <a:cubicBezTo>
                    <a:pt x="39993" y="29563"/>
                    <a:pt x="39517" y="28373"/>
                    <a:pt x="39338" y="27075"/>
                  </a:cubicBezTo>
                  <a:cubicBezTo>
                    <a:pt x="39184" y="25932"/>
                    <a:pt x="39064" y="24801"/>
                    <a:pt x="38945" y="23658"/>
                  </a:cubicBezTo>
                  <a:cubicBezTo>
                    <a:pt x="38779" y="21991"/>
                    <a:pt x="38612" y="20324"/>
                    <a:pt x="38124" y="18717"/>
                  </a:cubicBezTo>
                  <a:cubicBezTo>
                    <a:pt x="37719" y="17419"/>
                    <a:pt x="37207" y="16181"/>
                    <a:pt x="36338" y="15121"/>
                  </a:cubicBezTo>
                  <a:cubicBezTo>
                    <a:pt x="35909" y="14597"/>
                    <a:pt x="35397" y="14157"/>
                    <a:pt x="34885" y="13716"/>
                  </a:cubicBezTo>
                  <a:cubicBezTo>
                    <a:pt x="33754" y="12752"/>
                    <a:pt x="32599" y="11811"/>
                    <a:pt x="31468" y="10871"/>
                  </a:cubicBezTo>
                  <a:cubicBezTo>
                    <a:pt x="31385" y="10811"/>
                    <a:pt x="31314" y="10740"/>
                    <a:pt x="31218" y="10656"/>
                  </a:cubicBezTo>
                  <a:cubicBezTo>
                    <a:pt x="31269" y="10648"/>
                    <a:pt x="31295" y="10639"/>
                    <a:pt x="31311" y="10639"/>
                  </a:cubicBezTo>
                  <a:close/>
                  <a:moveTo>
                    <a:pt x="75640" y="9335"/>
                  </a:moveTo>
                  <a:cubicBezTo>
                    <a:pt x="75664" y="9358"/>
                    <a:pt x="75676" y="9382"/>
                    <a:pt x="75700" y="9394"/>
                  </a:cubicBezTo>
                  <a:cubicBezTo>
                    <a:pt x="75510" y="9585"/>
                    <a:pt x="75331" y="9775"/>
                    <a:pt x="75140" y="9978"/>
                  </a:cubicBezTo>
                  <a:cubicBezTo>
                    <a:pt x="74664" y="10490"/>
                    <a:pt x="74319" y="11073"/>
                    <a:pt x="74069" y="11740"/>
                  </a:cubicBezTo>
                  <a:cubicBezTo>
                    <a:pt x="73271" y="13907"/>
                    <a:pt x="72723" y="16133"/>
                    <a:pt x="72521" y="18419"/>
                  </a:cubicBezTo>
                  <a:cubicBezTo>
                    <a:pt x="72283" y="21193"/>
                    <a:pt x="70866" y="23289"/>
                    <a:pt x="68854" y="25039"/>
                  </a:cubicBezTo>
                  <a:cubicBezTo>
                    <a:pt x="67687" y="26051"/>
                    <a:pt x="66401" y="26944"/>
                    <a:pt x="65151" y="27873"/>
                  </a:cubicBezTo>
                  <a:cubicBezTo>
                    <a:pt x="64139" y="28635"/>
                    <a:pt x="63079" y="29349"/>
                    <a:pt x="62210" y="30290"/>
                  </a:cubicBezTo>
                  <a:cubicBezTo>
                    <a:pt x="61627" y="30909"/>
                    <a:pt x="61174" y="31611"/>
                    <a:pt x="60948" y="32433"/>
                  </a:cubicBezTo>
                  <a:cubicBezTo>
                    <a:pt x="60936" y="32468"/>
                    <a:pt x="60912" y="32504"/>
                    <a:pt x="60901" y="32540"/>
                  </a:cubicBezTo>
                  <a:cubicBezTo>
                    <a:pt x="60877" y="32576"/>
                    <a:pt x="60865" y="32599"/>
                    <a:pt x="60853" y="32623"/>
                  </a:cubicBezTo>
                  <a:cubicBezTo>
                    <a:pt x="60829" y="32623"/>
                    <a:pt x="60805" y="32623"/>
                    <a:pt x="60793" y="32611"/>
                  </a:cubicBezTo>
                  <a:cubicBezTo>
                    <a:pt x="60365" y="32326"/>
                    <a:pt x="60424" y="32445"/>
                    <a:pt x="60591" y="31980"/>
                  </a:cubicBezTo>
                  <a:cubicBezTo>
                    <a:pt x="60674" y="31802"/>
                    <a:pt x="60781" y="31623"/>
                    <a:pt x="60853" y="31433"/>
                  </a:cubicBezTo>
                  <a:cubicBezTo>
                    <a:pt x="60889" y="31349"/>
                    <a:pt x="60865" y="31242"/>
                    <a:pt x="60865" y="31135"/>
                  </a:cubicBezTo>
                  <a:lnTo>
                    <a:pt x="60865" y="31135"/>
                  </a:lnTo>
                  <a:cubicBezTo>
                    <a:pt x="60781" y="31194"/>
                    <a:pt x="60662" y="31230"/>
                    <a:pt x="60615" y="31314"/>
                  </a:cubicBezTo>
                  <a:cubicBezTo>
                    <a:pt x="60472" y="31599"/>
                    <a:pt x="60341" y="31897"/>
                    <a:pt x="60198" y="32206"/>
                  </a:cubicBezTo>
                  <a:cubicBezTo>
                    <a:pt x="60139" y="32171"/>
                    <a:pt x="60067" y="32135"/>
                    <a:pt x="60008" y="32099"/>
                  </a:cubicBezTo>
                  <a:cubicBezTo>
                    <a:pt x="58912" y="31409"/>
                    <a:pt x="57781" y="30825"/>
                    <a:pt x="56579" y="30361"/>
                  </a:cubicBezTo>
                  <a:cubicBezTo>
                    <a:pt x="56448" y="30313"/>
                    <a:pt x="56364" y="30254"/>
                    <a:pt x="56376" y="30087"/>
                  </a:cubicBezTo>
                  <a:cubicBezTo>
                    <a:pt x="56507" y="28694"/>
                    <a:pt x="56888" y="27384"/>
                    <a:pt x="57769" y="26265"/>
                  </a:cubicBezTo>
                  <a:cubicBezTo>
                    <a:pt x="58579" y="25229"/>
                    <a:pt x="59627" y="24491"/>
                    <a:pt x="60710" y="23777"/>
                  </a:cubicBezTo>
                  <a:cubicBezTo>
                    <a:pt x="62032" y="22908"/>
                    <a:pt x="63496" y="22431"/>
                    <a:pt x="65008" y="22039"/>
                  </a:cubicBezTo>
                  <a:cubicBezTo>
                    <a:pt x="68449" y="21146"/>
                    <a:pt x="70711" y="18931"/>
                    <a:pt x="71926" y="15621"/>
                  </a:cubicBezTo>
                  <a:cubicBezTo>
                    <a:pt x="72152" y="15002"/>
                    <a:pt x="72235" y="14323"/>
                    <a:pt x="72426" y="13692"/>
                  </a:cubicBezTo>
                  <a:cubicBezTo>
                    <a:pt x="72795" y="12478"/>
                    <a:pt x="73259" y="11323"/>
                    <a:pt x="74224" y="10454"/>
                  </a:cubicBezTo>
                  <a:cubicBezTo>
                    <a:pt x="74676" y="10049"/>
                    <a:pt x="75176" y="9704"/>
                    <a:pt x="75640" y="9335"/>
                  </a:cubicBezTo>
                  <a:close/>
                  <a:moveTo>
                    <a:pt x="73593" y="14300"/>
                  </a:moveTo>
                  <a:lnTo>
                    <a:pt x="73593" y="14300"/>
                  </a:lnTo>
                  <a:cubicBezTo>
                    <a:pt x="73605" y="16347"/>
                    <a:pt x="73700" y="18383"/>
                    <a:pt x="72962" y="20336"/>
                  </a:cubicBezTo>
                  <a:cubicBezTo>
                    <a:pt x="72176" y="22455"/>
                    <a:pt x="70961" y="24277"/>
                    <a:pt x="69271" y="25789"/>
                  </a:cubicBezTo>
                  <a:cubicBezTo>
                    <a:pt x="67913" y="26992"/>
                    <a:pt x="66437" y="27992"/>
                    <a:pt x="64925" y="28968"/>
                  </a:cubicBezTo>
                  <a:cubicBezTo>
                    <a:pt x="64389" y="29325"/>
                    <a:pt x="63889" y="29742"/>
                    <a:pt x="63401" y="30159"/>
                  </a:cubicBezTo>
                  <a:cubicBezTo>
                    <a:pt x="62675" y="30790"/>
                    <a:pt x="62175" y="31587"/>
                    <a:pt x="61865" y="32492"/>
                  </a:cubicBezTo>
                  <a:cubicBezTo>
                    <a:pt x="61782" y="32742"/>
                    <a:pt x="61758" y="33004"/>
                    <a:pt x="61710" y="33290"/>
                  </a:cubicBezTo>
                  <a:cubicBezTo>
                    <a:pt x="61532" y="33159"/>
                    <a:pt x="61353" y="33040"/>
                    <a:pt x="61186" y="32897"/>
                  </a:cubicBezTo>
                  <a:cubicBezTo>
                    <a:pt x="61139" y="32849"/>
                    <a:pt x="61127" y="32742"/>
                    <a:pt x="61139" y="32683"/>
                  </a:cubicBezTo>
                  <a:cubicBezTo>
                    <a:pt x="61520" y="31575"/>
                    <a:pt x="62139" y="30623"/>
                    <a:pt x="63044" y="29897"/>
                  </a:cubicBezTo>
                  <a:cubicBezTo>
                    <a:pt x="64258" y="28944"/>
                    <a:pt x="65520" y="28039"/>
                    <a:pt x="66758" y="27123"/>
                  </a:cubicBezTo>
                  <a:cubicBezTo>
                    <a:pt x="68247" y="26015"/>
                    <a:pt x="69711" y="24884"/>
                    <a:pt x="70842" y="23396"/>
                  </a:cubicBezTo>
                  <a:cubicBezTo>
                    <a:pt x="71700" y="22265"/>
                    <a:pt x="72426" y="21062"/>
                    <a:pt x="72640" y="19622"/>
                  </a:cubicBezTo>
                  <a:cubicBezTo>
                    <a:pt x="72783" y="18705"/>
                    <a:pt x="72902" y="17776"/>
                    <a:pt x="73057" y="16847"/>
                  </a:cubicBezTo>
                  <a:cubicBezTo>
                    <a:pt x="73200" y="16038"/>
                    <a:pt x="73378" y="15228"/>
                    <a:pt x="73545" y="14419"/>
                  </a:cubicBezTo>
                  <a:cubicBezTo>
                    <a:pt x="73557" y="14371"/>
                    <a:pt x="73581" y="14347"/>
                    <a:pt x="73593" y="14300"/>
                  </a:cubicBezTo>
                  <a:close/>
                  <a:moveTo>
                    <a:pt x="27968" y="6215"/>
                  </a:moveTo>
                  <a:cubicBezTo>
                    <a:pt x="28004" y="6287"/>
                    <a:pt x="28027" y="6310"/>
                    <a:pt x="28027" y="6334"/>
                  </a:cubicBezTo>
                  <a:cubicBezTo>
                    <a:pt x="28242" y="7453"/>
                    <a:pt x="28754" y="8382"/>
                    <a:pt x="29516" y="9239"/>
                  </a:cubicBezTo>
                  <a:cubicBezTo>
                    <a:pt x="30456" y="10275"/>
                    <a:pt x="31409" y="11287"/>
                    <a:pt x="32468" y="12192"/>
                  </a:cubicBezTo>
                  <a:cubicBezTo>
                    <a:pt x="33219" y="12823"/>
                    <a:pt x="33992" y="13430"/>
                    <a:pt x="34778" y="14026"/>
                  </a:cubicBezTo>
                  <a:cubicBezTo>
                    <a:pt x="36028" y="14954"/>
                    <a:pt x="36814" y="16205"/>
                    <a:pt x="37398" y="17609"/>
                  </a:cubicBezTo>
                  <a:cubicBezTo>
                    <a:pt x="37933" y="18907"/>
                    <a:pt x="38231" y="20265"/>
                    <a:pt x="38398" y="21658"/>
                  </a:cubicBezTo>
                  <a:cubicBezTo>
                    <a:pt x="38576" y="23146"/>
                    <a:pt x="38707" y="24646"/>
                    <a:pt x="38898" y="26146"/>
                  </a:cubicBezTo>
                  <a:cubicBezTo>
                    <a:pt x="38993" y="26896"/>
                    <a:pt x="39148" y="27634"/>
                    <a:pt x="39326" y="28373"/>
                  </a:cubicBezTo>
                  <a:cubicBezTo>
                    <a:pt x="39541" y="29218"/>
                    <a:pt x="39946" y="29980"/>
                    <a:pt x="40565" y="30599"/>
                  </a:cubicBezTo>
                  <a:cubicBezTo>
                    <a:pt x="40624" y="30659"/>
                    <a:pt x="40648" y="30718"/>
                    <a:pt x="40696" y="30778"/>
                  </a:cubicBezTo>
                  <a:cubicBezTo>
                    <a:pt x="40548" y="30919"/>
                    <a:pt x="40451" y="30991"/>
                    <a:pt x="40361" y="30991"/>
                  </a:cubicBezTo>
                  <a:cubicBezTo>
                    <a:pt x="40269" y="30991"/>
                    <a:pt x="40185" y="30916"/>
                    <a:pt x="40065" y="30766"/>
                  </a:cubicBezTo>
                  <a:cubicBezTo>
                    <a:pt x="39922" y="30575"/>
                    <a:pt x="39803" y="30373"/>
                    <a:pt x="39660" y="30194"/>
                  </a:cubicBezTo>
                  <a:cubicBezTo>
                    <a:pt x="39600" y="30123"/>
                    <a:pt x="39505" y="30075"/>
                    <a:pt x="39422" y="30016"/>
                  </a:cubicBezTo>
                  <a:lnTo>
                    <a:pt x="39422" y="30016"/>
                  </a:lnTo>
                  <a:cubicBezTo>
                    <a:pt x="39422" y="30123"/>
                    <a:pt x="39398" y="30254"/>
                    <a:pt x="39445" y="30337"/>
                  </a:cubicBezTo>
                  <a:cubicBezTo>
                    <a:pt x="39612" y="30611"/>
                    <a:pt x="39815" y="30861"/>
                    <a:pt x="40017" y="31159"/>
                  </a:cubicBezTo>
                  <a:cubicBezTo>
                    <a:pt x="39755" y="31302"/>
                    <a:pt x="39481" y="31433"/>
                    <a:pt x="39231" y="31587"/>
                  </a:cubicBezTo>
                  <a:cubicBezTo>
                    <a:pt x="38362" y="32171"/>
                    <a:pt x="37481" y="32754"/>
                    <a:pt x="36612" y="33361"/>
                  </a:cubicBezTo>
                  <a:cubicBezTo>
                    <a:pt x="36542" y="33412"/>
                    <a:pt x="36483" y="33439"/>
                    <a:pt x="36423" y="33439"/>
                  </a:cubicBezTo>
                  <a:cubicBezTo>
                    <a:pt x="36370" y="33439"/>
                    <a:pt x="36316" y="33418"/>
                    <a:pt x="36255" y="33373"/>
                  </a:cubicBezTo>
                  <a:cubicBezTo>
                    <a:pt x="35040" y="32516"/>
                    <a:pt x="34064" y="31468"/>
                    <a:pt x="33552" y="30028"/>
                  </a:cubicBezTo>
                  <a:cubicBezTo>
                    <a:pt x="33195" y="29016"/>
                    <a:pt x="33040" y="27980"/>
                    <a:pt x="32992" y="26908"/>
                  </a:cubicBezTo>
                  <a:cubicBezTo>
                    <a:pt x="32945" y="26027"/>
                    <a:pt x="32885" y="25134"/>
                    <a:pt x="33052" y="24253"/>
                  </a:cubicBezTo>
                  <a:cubicBezTo>
                    <a:pt x="33183" y="23527"/>
                    <a:pt x="33361" y="22812"/>
                    <a:pt x="33564" y="22098"/>
                  </a:cubicBezTo>
                  <a:cubicBezTo>
                    <a:pt x="33873" y="20979"/>
                    <a:pt x="34076" y="19836"/>
                    <a:pt x="33992" y="18681"/>
                  </a:cubicBezTo>
                  <a:cubicBezTo>
                    <a:pt x="33838" y="16764"/>
                    <a:pt x="33254" y="14966"/>
                    <a:pt x="32076" y="13418"/>
                  </a:cubicBezTo>
                  <a:cubicBezTo>
                    <a:pt x="31706" y="12930"/>
                    <a:pt x="31290" y="12478"/>
                    <a:pt x="30849" y="12061"/>
                  </a:cubicBezTo>
                  <a:cubicBezTo>
                    <a:pt x="30016" y="11252"/>
                    <a:pt x="29218" y="10406"/>
                    <a:pt x="28658" y="9370"/>
                  </a:cubicBezTo>
                  <a:cubicBezTo>
                    <a:pt x="28123" y="8406"/>
                    <a:pt x="27968" y="7358"/>
                    <a:pt x="27968" y="6215"/>
                  </a:cubicBezTo>
                  <a:close/>
                  <a:moveTo>
                    <a:pt x="78903" y="23003"/>
                  </a:moveTo>
                  <a:cubicBezTo>
                    <a:pt x="78617" y="23360"/>
                    <a:pt x="78296" y="23682"/>
                    <a:pt x="78069" y="24063"/>
                  </a:cubicBezTo>
                  <a:cubicBezTo>
                    <a:pt x="77510" y="24979"/>
                    <a:pt x="77212" y="26003"/>
                    <a:pt x="77057" y="27063"/>
                  </a:cubicBezTo>
                  <a:cubicBezTo>
                    <a:pt x="76903" y="28087"/>
                    <a:pt x="76676" y="29087"/>
                    <a:pt x="76188" y="30016"/>
                  </a:cubicBezTo>
                  <a:cubicBezTo>
                    <a:pt x="75664" y="31016"/>
                    <a:pt x="74807" y="31659"/>
                    <a:pt x="73819" y="32135"/>
                  </a:cubicBezTo>
                  <a:cubicBezTo>
                    <a:pt x="73462" y="32302"/>
                    <a:pt x="73104" y="32421"/>
                    <a:pt x="72747" y="32564"/>
                  </a:cubicBezTo>
                  <a:cubicBezTo>
                    <a:pt x="72700" y="32576"/>
                    <a:pt x="72664" y="32587"/>
                    <a:pt x="72628" y="32587"/>
                  </a:cubicBezTo>
                  <a:cubicBezTo>
                    <a:pt x="71449" y="32611"/>
                    <a:pt x="70271" y="32647"/>
                    <a:pt x="69104" y="32873"/>
                  </a:cubicBezTo>
                  <a:cubicBezTo>
                    <a:pt x="69294" y="32754"/>
                    <a:pt x="69485" y="32611"/>
                    <a:pt x="69699" y="32492"/>
                  </a:cubicBezTo>
                  <a:cubicBezTo>
                    <a:pt x="70318" y="32159"/>
                    <a:pt x="70985" y="31980"/>
                    <a:pt x="71676" y="31814"/>
                  </a:cubicBezTo>
                  <a:cubicBezTo>
                    <a:pt x="73354" y="31397"/>
                    <a:pt x="74748" y="30540"/>
                    <a:pt x="75617" y="28980"/>
                  </a:cubicBezTo>
                  <a:cubicBezTo>
                    <a:pt x="75700" y="28825"/>
                    <a:pt x="75760" y="28647"/>
                    <a:pt x="75807" y="28480"/>
                  </a:cubicBezTo>
                  <a:cubicBezTo>
                    <a:pt x="75831" y="28420"/>
                    <a:pt x="75771" y="28325"/>
                    <a:pt x="75760" y="28254"/>
                  </a:cubicBezTo>
                  <a:cubicBezTo>
                    <a:pt x="75700" y="28301"/>
                    <a:pt x="75629" y="28337"/>
                    <a:pt x="75605" y="28396"/>
                  </a:cubicBezTo>
                  <a:cubicBezTo>
                    <a:pt x="74855" y="30147"/>
                    <a:pt x="73402" y="31052"/>
                    <a:pt x="71664" y="31480"/>
                  </a:cubicBezTo>
                  <a:cubicBezTo>
                    <a:pt x="70426" y="31802"/>
                    <a:pt x="69283" y="32218"/>
                    <a:pt x="68330" y="33099"/>
                  </a:cubicBezTo>
                  <a:cubicBezTo>
                    <a:pt x="68271" y="33159"/>
                    <a:pt x="68187" y="33207"/>
                    <a:pt x="68104" y="33230"/>
                  </a:cubicBezTo>
                  <a:cubicBezTo>
                    <a:pt x="66663" y="33766"/>
                    <a:pt x="65580" y="34754"/>
                    <a:pt x="64699" y="35981"/>
                  </a:cubicBezTo>
                  <a:cubicBezTo>
                    <a:pt x="64687" y="36016"/>
                    <a:pt x="64663" y="36052"/>
                    <a:pt x="64627" y="36088"/>
                  </a:cubicBezTo>
                  <a:cubicBezTo>
                    <a:pt x="64210" y="35647"/>
                    <a:pt x="63806" y="35219"/>
                    <a:pt x="63401" y="34790"/>
                  </a:cubicBezTo>
                  <a:cubicBezTo>
                    <a:pt x="63365" y="34743"/>
                    <a:pt x="63353" y="34647"/>
                    <a:pt x="63377" y="34588"/>
                  </a:cubicBezTo>
                  <a:cubicBezTo>
                    <a:pt x="63508" y="34207"/>
                    <a:pt x="63663" y="33826"/>
                    <a:pt x="63806" y="33445"/>
                  </a:cubicBezTo>
                  <a:cubicBezTo>
                    <a:pt x="63829" y="33385"/>
                    <a:pt x="63877" y="33326"/>
                    <a:pt x="63889" y="33266"/>
                  </a:cubicBezTo>
                  <a:cubicBezTo>
                    <a:pt x="63901" y="33219"/>
                    <a:pt x="63877" y="33147"/>
                    <a:pt x="63877" y="33088"/>
                  </a:cubicBezTo>
                  <a:cubicBezTo>
                    <a:pt x="63806" y="33111"/>
                    <a:pt x="63722" y="33099"/>
                    <a:pt x="63687" y="33147"/>
                  </a:cubicBezTo>
                  <a:cubicBezTo>
                    <a:pt x="63603" y="33219"/>
                    <a:pt x="63532" y="33314"/>
                    <a:pt x="63496" y="33421"/>
                  </a:cubicBezTo>
                  <a:cubicBezTo>
                    <a:pt x="63341" y="33754"/>
                    <a:pt x="63198" y="34088"/>
                    <a:pt x="63044" y="34421"/>
                  </a:cubicBezTo>
                  <a:cubicBezTo>
                    <a:pt x="62722" y="34219"/>
                    <a:pt x="62722" y="34171"/>
                    <a:pt x="62865" y="33802"/>
                  </a:cubicBezTo>
                  <a:cubicBezTo>
                    <a:pt x="63056" y="33302"/>
                    <a:pt x="63187" y="32790"/>
                    <a:pt x="63425" y="32314"/>
                  </a:cubicBezTo>
                  <a:cubicBezTo>
                    <a:pt x="63603" y="31968"/>
                    <a:pt x="63901" y="31671"/>
                    <a:pt x="64127" y="31349"/>
                  </a:cubicBezTo>
                  <a:cubicBezTo>
                    <a:pt x="64175" y="31302"/>
                    <a:pt x="64187" y="31218"/>
                    <a:pt x="64210" y="31159"/>
                  </a:cubicBezTo>
                  <a:cubicBezTo>
                    <a:pt x="64162" y="31151"/>
                    <a:pt x="64091" y="31126"/>
                    <a:pt x="64040" y="31126"/>
                  </a:cubicBezTo>
                  <a:cubicBezTo>
                    <a:pt x="64016" y="31126"/>
                    <a:pt x="63996" y="31132"/>
                    <a:pt x="63984" y="31147"/>
                  </a:cubicBezTo>
                  <a:cubicBezTo>
                    <a:pt x="63782" y="31325"/>
                    <a:pt x="63556" y="31516"/>
                    <a:pt x="63401" y="31742"/>
                  </a:cubicBezTo>
                  <a:cubicBezTo>
                    <a:pt x="62996" y="32373"/>
                    <a:pt x="62686" y="33040"/>
                    <a:pt x="62579" y="33790"/>
                  </a:cubicBezTo>
                  <a:cubicBezTo>
                    <a:pt x="62579" y="33826"/>
                    <a:pt x="62567" y="33850"/>
                    <a:pt x="62556" y="33885"/>
                  </a:cubicBezTo>
                  <a:cubicBezTo>
                    <a:pt x="62544" y="33909"/>
                    <a:pt x="62532" y="33921"/>
                    <a:pt x="62520" y="33933"/>
                  </a:cubicBezTo>
                  <a:cubicBezTo>
                    <a:pt x="62067" y="33659"/>
                    <a:pt x="61936" y="33504"/>
                    <a:pt x="62103" y="32933"/>
                  </a:cubicBezTo>
                  <a:cubicBezTo>
                    <a:pt x="62389" y="31945"/>
                    <a:pt x="62877" y="31087"/>
                    <a:pt x="63651" y="30421"/>
                  </a:cubicBezTo>
                  <a:cubicBezTo>
                    <a:pt x="64234" y="29920"/>
                    <a:pt x="64853" y="29444"/>
                    <a:pt x="65508" y="29028"/>
                  </a:cubicBezTo>
                  <a:cubicBezTo>
                    <a:pt x="66127" y="28635"/>
                    <a:pt x="66854" y="28480"/>
                    <a:pt x="67568" y="28396"/>
                  </a:cubicBezTo>
                  <a:cubicBezTo>
                    <a:pt x="68568" y="28289"/>
                    <a:pt x="69556" y="28218"/>
                    <a:pt x="70557" y="28146"/>
                  </a:cubicBezTo>
                  <a:cubicBezTo>
                    <a:pt x="71426" y="28087"/>
                    <a:pt x="72283" y="27932"/>
                    <a:pt x="73104" y="27634"/>
                  </a:cubicBezTo>
                  <a:cubicBezTo>
                    <a:pt x="74152" y="27253"/>
                    <a:pt x="74843" y="26468"/>
                    <a:pt x="75462" y="25587"/>
                  </a:cubicBezTo>
                  <a:cubicBezTo>
                    <a:pt x="75712" y="25229"/>
                    <a:pt x="75950" y="24872"/>
                    <a:pt x="76224" y="24527"/>
                  </a:cubicBezTo>
                  <a:cubicBezTo>
                    <a:pt x="76843" y="23753"/>
                    <a:pt x="77605" y="23182"/>
                    <a:pt x="78629" y="23039"/>
                  </a:cubicBezTo>
                  <a:cubicBezTo>
                    <a:pt x="78724" y="23027"/>
                    <a:pt x="78819" y="23015"/>
                    <a:pt x="78903" y="23003"/>
                  </a:cubicBezTo>
                  <a:close/>
                  <a:moveTo>
                    <a:pt x="23015" y="19360"/>
                  </a:moveTo>
                  <a:lnTo>
                    <a:pt x="23015" y="19360"/>
                  </a:lnTo>
                  <a:cubicBezTo>
                    <a:pt x="23134" y="19491"/>
                    <a:pt x="23217" y="19586"/>
                    <a:pt x="23301" y="19681"/>
                  </a:cubicBezTo>
                  <a:cubicBezTo>
                    <a:pt x="23729" y="20122"/>
                    <a:pt x="24253" y="20419"/>
                    <a:pt x="24813" y="20646"/>
                  </a:cubicBezTo>
                  <a:cubicBezTo>
                    <a:pt x="25741" y="21027"/>
                    <a:pt x="26694" y="21229"/>
                    <a:pt x="27670" y="21372"/>
                  </a:cubicBezTo>
                  <a:cubicBezTo>
                    <a:pt x="28087" y="21443"/>
                    <a:pt x="28504" y="21562"/>
                    <a:pt x="28908" y="21681"/>
                  </a:cubicBezTo>
                  <a:cubicBezTo>
                    <a:pt x="30718" y="22193"/>
                    <a:pt x="31778" y="23455"/>
                    <a:pt x="32409" y="25158"/>
                  </a:cubicBezTo>
                  <a:cubicBezTo>
                    <a:pt x="32587" y="25622"/>
                    <a:pt x="32576" y="26075"/>
                    <a:pt x="32623" y="26527"/>
                  </a:cubicBezTo>
                  <a:cubicBezTo>
                    <a:pt x="32695" y="27420"/>
                    <a:pt x="32790" y="28313"/>
                    <a:pt x="32861" y="29206"/>
                  </a:cubicBezTo>
                  <a:cubicBezTo>
                    <a:pt x="32754" y="29016"/>
                    <a:pt x="32599" y="28813"/>
                    <a:pt x="32480" y="28587"/>
                  </a:cubicBezTo>
                  <a:cubicBezTo>
                    <a:pt x="32159" y="27980"/>
                    <a:pt x="31992" y="27313"/>
                    <a:pt x="31825" y="26646"/>
                  </a:cubicBezTo>
                  <a:cubicBezTo>
                    <a:pt x="31397" y="24944"/>
                    <a:pt x="30528" y="23551"/>
                    <a:pt x="28932" y="22693"/>
                  </a:cubicBezTo>
                  <a:cubicBezTo>
                    <a:pt x="28789" y="22610"/>
                    <a:pt x="28635" y="22562"/>
                    <a:pt x="28480" y="22515"/>
                  </a:cubicBezTo>
                  <a:cubicBezTo>
                    <a:pt x="28473" y="22514"/>
                    <a:pt x="28467" y="22513"/>
                    <a:pt x="28460" y="22513"/>
                  </a:cubicBezTo>
                  <a:cubicBezTo>
                    <a:pt x="28402" y="22513"/>
                    <a:pt x="28329" y="22553"/>
                    <a:pt x="28266" y="22574"/>
                  </a:cubicBezTo>
                  <a:cubicBezTo>
                    <a:pt x="28313" y="22634"/>
                    <a:pt x="28349" y="22705"/>
                    <a:pt x="28420" y="22729"/>
                  </a:cubicBezTo>
                  <a:cubicBezTo>
                    <a:pt x="29123" y="23015"/>
                    <a:pt x="29718" y="23443"/>
                    <a:pt x="30182" y="24039"/>
                  </a:cubicBezTo>
                  <a:cubicBezTo>
                    <a:pt x="30849" y="24896"/>
                    <a:pt x="31349" y="25825"/>
                    <a:pt x="31564" y="26908"/>
                  </a:cubicBezTo>
                  <a:cubicBezTo>
                    <a:pt x="31778" y="28051"/>
                    <a:pt x="32266" y="29075"/>
                    <a:pt x="33064" y="29944"/>
                  </a:cubicBezTo>
                  <a:cubicBezTo>
                    <a:pt x="33135" y="30028"/>
                    <a:pt x="33207" y="30123"/>
                    <a:pt x="33242" y="30230"/>
                  </a:cubicBezTo>
                  <a:cubicBezTo>
                    <a:pt x="33790" y="31695"/>
                    <a:pt x="34790" y="32790"/>
                    <a:pt x="36064" y="33671"/>
                  </a:cubicBezTo>
                  <a:cubicBezTo>
                    <a:pt x="36088" y="33683"/>
                    <a:pt x="36100" y="33695"/>
                    <a:pt x="36136" y="33730"/>
                  </a:cubicBezTo>
                  <a:cubicBezTo>
                    <a:pt x="35695" y="34135"/>
                    <a:pt x="35266" y="34540"/>
                    <a:pt x="34826" y="34945"/>
                  </a:cubicBezTo>
                  <a:cubicBezTo>
                    <a:pt x="34799" y="34972"/>
                    <a:pt x="34745" y="34985"/>
                    <a:pt x="34705" y="34985"/>
                  </a:cubicBezTo>
                  <a:cubicBezTo>
                    <a:pt x="34692" y="34985"/>
                    <a:pt x="34680" y="34984"/>
                    <a:pt x="34671" y="34981"/>
                  </a:cubicBezTo>
                  <a:cubicBezTo>
                    <a:pt x="34242" y="34826"/>
                    <a:pt x="33826" y="34659"/>
                    <a:pt x="33409" y="34504"/>
                  </a:cubicBezTo>
                  <a:cubicBezTo>
                    <a:pt x="33373" y="34492"/>
                    <a:pt x="33338" y="34457"/>
                    <a:pt x="33302" y="34445"/>
                  </a:cubicBezTo>
                  <a:cubicBezTo>
                    <a:pt x="33230" y="34445"/>
                    <a:pt x="33159" y="34457"/>
                    <a:pt x="33099" y="34457"/>
                  </a:cubicBezTo>
                  <a:cubicBezTo>
                    <a:pt x="33111" y="34528"/>
                    <a:pt x="33111" y="34635"/>
                    <a:pt x="33159" y="34659"/>
                  </a:cubicBezTo>
                  <a:cubicBezTo>
                    <a:pt x="33445" y="34826"/>
                    <a:pt x="33730" y="34981"/>
                    <a:pt x="34028" y="35124"/>
                  </a:cubicBezTo>
                  <a:cubicBezTo>
                    <a:pt x="34171" y="35195"/>
                    <a:pt x="34326" y="35219"/>
                    <a:pt x="34469" y="35254"/>
                  </a:cubicBezTo>
                  <a:cubicBezTo>
                    <a:pt x="34365" y="35477"/>
                    <a:pt x="34268" y="35577"/>
                    <a:pt x="34122" y="35577"/>
                  </a:cubicBezTo>
                  <a:cubicBezTo>
                    <a:pt x="34049" y="35577"/>
                    <a:pt x="33965" y="35552"/>
                    <a:pt x="33861" y="35505"/>
                  </a:cubicBezTo>
                  <a:cubicBezTo>
                    <a:pt x="33754" y="35457"/>
                    <a:pt x="33647" y="35445"/>
                    <a:pt x="33540" y="35397"/>
                  </a:cubicBezTo>
                  <a:cubicBezTo>
                    <a:pt x="33028" y="35183"/>
                    <a:pt x="32504" y="34993"/>
                    <a:pt x="32016" y="34743"/>
                  </a:cubicBezTo>
                  <a:cubicBezTo>
                    <a:pt x="31766" y="34623"/>
                    <a:pt x="31587" y="34385"/>
                    <a:pt x="31361" y="34219"/>
                  </a:cubicBezTo>
                  <a:cubicBezTo>
                    <a:pt x="31302" y="34171"/>
                    <a:pt x="31218" y="34159"/>
                    <a:pt x="31147" y="34123"/>
                  </a:cubicBezTo>
                  <a:cubicBezTo>
                    <a:pt x="31147" y="34207"/>
                    <a:pt x="31123" y="34302"/>
                    <a:pt x="31147" y="34362"/>
                  </a:cubicBezTo>
                  <a:cubicBezTo>
                    <a:pt x="31218" y="34469"/>
                    <a:pt x="31302" y="34576"/>
                    <a:pt x="31397" y="34659"/>
                  </a:cubicBezTo>
                  <a:cubicBezTo>
                    <a:pt x="32087" y="35231"/>
                    <a:pt x="32885" y="35588"/>
                    <a:pt x="33766" y="35755"/>
                  </a:cubicBezTo>
                  <a:cubicBezTo>
                    <a:pt x="33838" y="35766"/>
                    <a:pt x="33897" y="35790"/>
                    <a:pt x="33969" y="35802"/>
                  </a:cubicBezTo>
                  <a:cubicBezTo>
                    <a:pt x="33790" y="36160"/>
                    <a:pt x="33651" y="36316"/>
                    <a:pt x="33371" y="36316"/>
                  </a:cubicBezTo>
                  <a:cubicBezTo>
                    <a:pt x="33278" y="36316"/>
                    <a:pt x="33170" y="36299"/>
                    <a:pt x="33040" y="36267"/>
                  </a:cubicBezTo>
                  <a:cubicBezTo>
                    <a:pt x="31564" y="35897"/>
                    <a:pt x="30528" y="34933"/>
                    <a:pt x="29623" y="33754"/>
                  </a:cubicBezTo>
                  <a:cubicBezTo>
                    <a:pt x="28742" y="32623"/>
                    <a:pt x="28420" y="31314"/>
                    <a:pt x="28301" y="29932"/>
                  </a:cubicBezTo>
                  <a:cubicBezTo>
                    <a:pt x="28194" y="28813"/>
                    <a:pt x="28135" y="27682"/>
                    <a:pt x="27992" y="26563"/>
                  </a:cubicBezTo>
                  <a:cubicBezTo>
                    <a:pt x="27920" y="25908"/>
                    <a:pt x="27706" y="25277"/>
                    <a:pt x="27384" y="24694"/>
                  </a:cubicBezTo>
                  <a:cubicBezTo>
                    <a:pt x="26968" y="23908"/>
                    <a:pt x="26289" y="23372"/>
                    <a:pt x="25587" y="22872"/>
                  </a:cubicBezTo>
                  <a:cubicBezTo>
                    <a:pt x="24967" y="22431"/>
                    <a:pt x="24325" y="22027"/>
                    <a:pt x="23836" y="21431"/>
                  </a:cubicBezTo>
                  <a:cubicBezTo>
                    <a:pt x="23396" y="20907"/>
                    <a:pt x="23134" y="20324"/>
                    <a:pt x="23027" y="19645"/>
                  </a:cubicBezTo>
                  <a:cubicBezTo>
                    <a:pt x="23027" y="19574"/>
                    <a:pt x="23027" y="19491"/>
                    <a:pt x="23015" y="19360"/>
                  </a:cubicBezTo>
                  <a:close/>
                  <a:moveTo>
                    <a:pt x="14311" y="24729"/>
                  </a:moveTo>
                  <a:cubicBezTo>
                    <a:pt x="14612" y="24738"/>
                    <a:pt x="14913" y="24739"/>
                    <a:pt x="15213" y="24739"/>
                  </a:cubicBezTo>
                  <a:cubicBezTo>
                    <a:pt x="15463" y="24739"/>
                    <a:pt x="15713" y="24738"/>
                    <a:pt x="15963" y="24738"/>
                  </a:cubicBezTo>
                  <a:cubicBezTo>
                    <a:pt x="17160" y="24738"/>
                    <a:pt x="18351" y="24768"/>
                    <a:pt x="19526" y="25110"/>
                  </a:cubicBezTo>
                  <a:cubicBezTo>
                    <a:pt x="21800" y="25777"/>
                    <a:pt x="23765" y="26932"/>
                    <a:pt x="25408" y="28647"/>
                  </a:cubicBezTo>
                  <a:cubicBezTo>
                    <a:pt x="26706" y="30028"/>
                    <a:pt x="27813" y="31552"/>
                    <a:pt x="28813" y="33159"/>
                  </a:cubicBezTo>
                  <a:cubicBezTo>
                    <a:pt x="29325" y="33981"/>
                    <a:pt x="29909" y="34743"/>
                    <a:pt x="30635" y="35397"/>
                  </a:cubicBezTo>
                  <a:cubicBezTo>
                    <a:pt x="31230" y="35921"/>
                    <a:pt x="31909" y="36290"/>
                    <a:pt x="32647" y="36517"/>
                  </a:cubicBezTo>
                  <a:cubicBezTo>
                    <a:pt x="32861" y="36588"/>
                    <a:pt x="33099" y="36576"/>
                    <a:pt x="33349" y="36600"/>
                  </a:cubicBezTo>
                  <a:cubicBezTo>
                    <a:pt x="33207" y="36802"/>
                    <a:pt x="33076" y="37005"/>
                    <a:pt x="32921" y="37171"/>
                  </a:cubicBezTo>
                  <a:cubicBezTo>
                    <a:pt x="32900" y="37199"/>
                    <a:pt x="32850" y="37211"/>
                    <a:pt x="32799" y="37211"/>
                  </a:cubicBezTo>
                  <a:cubicBezTo>
                    <a:pt x="32762" y="37211"/>
                    <a:pt x="32724" y="37205"/>
                    <a:pt x="32695" y="37195"/>
                  </a:cubicBezTo>
                  <a:cubicBezTo>
                    <a:pt x="31504" y="36790"/>
                    <a:pt x="30516" y="36088"/>
                    <a:pt x="29742" y="35100"/>
                  </a:cubicBezTo>
                  <a:cubicBezTo>
                    <a:pt x="28849" y="33945"/>
                    <a:pt x="27992" y="32766"/>
                    <a:pt x="27134" y="31587"/>
                  </a:cubicBezTo>
                  <a:cubicBezTo>
                    <a:pt x="26039" y="30099"/>
                    <a:pt x="24908" y="28635"/>
                    <a:pt x="23420" y="27504"/>
                  </a:cubicBezTo>
                  <a:cubicBezTo>
                    <a:pt x="22324" y="26682"/>
                    <a:pt x="21181" y="25968"/>
                    <a:pt x="19812" y="25729"/>
                  </a:cubicBezTo>
                  <a:cubicBezTo>
                    <a:pt x="18824" y="25563"/>
                    <a:pt x="17836" y="25444"/>
                    <a:pt x="16847" y="25277"/>
                  </a:cubicBezTo>
                  <a:cubicBezTo>
                    <a:pt x="16002" y="25134"/>
                    <a:pt x="15157" y="24956"/>
                    <a:pt x="14311" y="24789"/>
                  </a:cubicBezTo>
                  <a:cubicBezTo>
                    <a:pt x="14311" y="24777"/>
                    <a:pt x="14311" y="24753"/>
                    <a:pt x="14311" y="24729"/>
                  </a:cubicBezTo>
                  <a:close/>
                  <a:moveTo>
                    <a:pt x="91694" y="27995"/>
                  </a:moveTo>
                  <a:cubicBezTo>
                    <a:pt x="91819" y="27995"/>
                    <a:pt x="91945" y="27998"/>
                    <a:pt x="92071" y="28004"/>
                  </a:cubicBezTo>
                  <a:cubicBezTo>
                    <a:pt x="91821" y="28063"/>
                    <a:pt x="91571" y="28123"/>
                    <a:pt x="91333" y="28194"/>
                  </a:cubicBezTo>
                  <a:cubicBezTo>
                    <a:pt x="90666" y="28373"/>
                    <a:pt x="90047" y="28658"/>
                    <a:pt x="89547" y="29123"/>
                  </a:cubicBezTo>
                  <a:cubicBezTo>
                    <a:pt x="88571" y="30016"/>
                    <a:pt x="87594" y="30909"/>
                    <a:pt x="86689" y="31861"/>
                  </a:cubicBezTo>
                  <a:cubicBezTo>
                    <a:pt x="85951" y="32635"/>
                    <a:pt x="85273" y="33469"/>
                    <a:pt x="84665" y="34338"/>
                  </a:cubicBezTo>
                  <a:cubicBezTo>
                    <a:pt x="83487" y="36016"/>
                    <a:pt x="81867" y="37029"/>
                    <a:pt x="79962" y="37671"/>
                  </a:cubicBezTo>
                  <a:cubicBezTo>
                    <a:pt x="78784" y="38076"/>
                    <a:pt x="77557" y="38291"/>
                    <a:pt x="76331" y="38445"/>
                  </a:cubicBezTo>
                  <a:cubicBezTo>
                    <a:pt x="74724" y="38636"/>
                    <a:pt x="73128" y="38779"/>
                    <a:pt x="71521" y="38981"/>
                  </a:cubicBezTo>
                  <a:cubicBezTo>
                    <a:pt x="70247" y="39148"/>
                    <a:pt x="69009" y="39481"/>
                    <a:pt x="67985" y="40327"/>
                  </a:cubicBezTo>
                  <a:cubicBezTo>
                    <a:pt x="67842" y="40446"/>
                    <a:pt x="67711" y="40565"/>
                    <a:pt x="67568" y="40696"/>
                  </a:cubicBezTo>
                  <a:cubicBezTo>
                    <a:pt x="67485" y="40541"/>
                    <a:pt x="67425" y="40398"/>
                    <a:pt x="67330" y="40231"/>
                  </a:cubicBezTo>
                  <a:cubicBezTo>
                    <a:pt x="67616" y="40041"/>
                    <a:pt x="67890" y="39850"/>
                    <a:pt x="68163" y="39648"/>
                  </a:cubicBezTo>
                  <a:cubicBezTo>
                    <a:pt x="68235" y="39588"/>
                    <a:pt x="68271" y="39493"/>
                    <a:pt x="68330" y="39422"/>
                  </a:cubicBezTo>
                  <a:cubicBezTo>
                    <a:pt x="68259" y="39422"/>
                    <a:pt x="68182" y="39406"/>
                    <a:pt x="68117" y="39406"/>
                  </a:cubicBezTo>
                  <a:cubicBezTo>
                    <a:pt x="68085" y="39406"/>
                    <a:pt x="68056" y="39410"/>
                    <a:pt x="68032" y="39422"/>
                  </a:cubicBezTo>
                  <a:cubicBezTo>
                    <a:pt x="67759" y="39588"/>
                    <a:pt x="67497" y="39791"/>
                    <a:pt x="67223" y="39981"/>
                  </a:cubicBezTo>
                  <a:cubicBezTo>
                    <a:pt x="67175" y="39910"/>
                    <a:pt x="67128" y="39838"/>
                    <a:pt x="67092" y="39755"/>
                  </a:cubicBezTo>
                  <a:cubicBezTo>
                    <a:pt x="66496" y="38636"/>
                    <a:pt x="65806" y="37564"/>
                    <a:pt x="64996" y="36576"/>
                  </a:cubicBezTo>
                  <a:cubicBezTo>
                    <a:pt x="64877" y="36433"/>
                    <a:pt x="64889" y="36338"/>
                    <a:pt x="64984" y="36195"/>
                  </a:cubicBezTo>
                  <a:cubicBezTo>
                    <a:pt x="66068" y="34635"/>
                    <a:pt x="67509" y="33588"/>
                    <a:pt x="69402" y="33230"/>
                  </a:cubicBezTo>
                  <a:cubicBezTo>
                    <a:pt x="70398" y="33038"/>
                    <a:pt x="71392" y="32930"/>
                    <a:pt x="72382" y="32930"/>
                  </a:cubicBezTo>
                  <a:cubicBezTo>
                    <a:pt x="73663" y="32930"/>
                    <a:pt x="74937" y="33112"/>
                    <a:pt x="76200" y="33528"/>
                  </a:cubicBezTo>
                  <a:cubicBezTo>
                    <a:pt x="77114" y="33833"/>
                    <a:pt x="78064" y="33989"/>
                    <a:pt x="79011" y="33989"/>
                  </a:cubicBezTo>
                  <a:cubicBezTo>
                    <a:pt x="79138" y="33989"/>
                    <a:pt x="79264" y="33986"/>
                    <a:pt x="79391" y="33981"/>
                  </a:cubicBezTo>
                  <a:cubicBezTo>
                    <a:pt x="81415" y="33885"/>
                    <a:pt x="83272" y="33290"/>
                    <a:pt x="84904" y="32076"/>
                  </a:cubicBezTo>
                  <a:cubicBezTo>
                    <a:pt x="85392" y="31706"/>
                    <a:pt x="85844" y="31278"/>
                    <a:pt x="86273" y="30849"/>
                  </a:cubicBezTo>
                  <a:cubicBezTo>
                    <a:pt x="87106" y="29980"/>
                    <a:pt x="87975" y="29147"/>
                    <a:pt x="89059" y="28587"/>
                  </a:cubicBezTo>
                  <a:cubicBezTo>
                    <a:pt x="89887" y="28157"/>
                    <a:pt x="90771" y="27995"/>
                    <a:pt x="91694" y="27995"/>
                  </a:cubicBezTo>
                  <a:close/>
                  <a:moveTo>
                    <a:pt x="87678" y="31206"/>
                  </a:moveTo>
                  <a:lnTo>
                    <a:pt x="87678" y="31206"/>
                  </a:lnTo>
                  <a:cubicBezTo>
                    <a:pt x="85749" y="35493"/>
                    <a:pt x="82558" y="38148"/>
                    <a:pt x="77950" y="39029"/>
                  </a:cubicBezTo>
                  <a:cubicBezTo>
                    <a:pt x="76462" y="39314"/>
                    <a:pt x="74974" y="39469"/>
                    <a:pt x="73462" y="39517"/>
                  </a:cubicBezTo>
                  <a:cubicBezTo>
                    <a:pt x="72378" y="39553"/>
                    <a:pt x="71295" y="39660"/>
                    <a:pt x="70259" y="40029"/>
                  </a:cubicBezTo>
                  <a:cubicBezTo>
                    <a:pt x="69544" y="40291"/>
                    <a:pt x="68925" y="40684"/>
                    <a:pt x="68366" y="41184"/>
                  </a:cubicBezTo>
                  <a:cubicBezTo>
                    <a:pt x="68223" y="41315"/>
                    <a:pt x="68128" y="41493"/>
                    <a:pt x="67985" y="41684"/>
                  </a:cubicBezTo>
                  <a:cubicBezTo>
                    <a:pt x="67878" y="41434"/>
                    <a:pt x="67782" y="41196"/>
                    <a:pt x="67687" y="40969"/>
                  </a:cubicBezTo>
                  <a:cubicBezTo>
                    <a:pt x="68628" y="40076"/>
                    <a:pt x="69747" y="39565"/>
                    <a:pt x="71009" y="39386"/>
                  </a:cubicBezTo>
                  <a:cubicBezTo>
                    <a:pt x="72235" y="39195"/>
                    <a:pt x="73462" y="39064"/>
                    <a:pt x="74700" y="38933"/>
                  </a:cubicBezTo>
                  <a:cubicBezTo>
                    <a:pt x="76414" y="38755"/>
                    <a:pt x="78129" y="38588"/>
                    <a:pt x="79784" y="38064"/>
                  </a:cubicBezTo>
                  <a:cubicBezTo>
                    <a:pt x="80951" y="37683"/>
                    <a:pt x="82058" y="37183"/>
                    <a:pt x="83058" y="36469"/>
                  </a:cubicBezTo>
                  <a:cubicBezTo>
                    <a:pt x="83606" y="36076"/>
                    <a:pt x="84058" y="35588"/>
                    <a:pt x="84475" y="35064"/>
                  </a:cubicBezTo>
                  <a:cubicBezTo>
                    <a:pt x="85475" y="33850"/>
                    <a:pt x="86487" y="32647"/>
                    <a:pt x="87487" y="31433"/>
                  </a:cubicBezTo>
                  <a:cubicBezTo>
                    <a:pt x="87547" y="31373"/>
                    <a:pt x="87606" y="31302"/>
                    <a:pt x="87678" y="31206"/>
                  </a:cubicBezTo>
                  <a:close/>
                  <a:moveTo>
                    <a:pt x="9394" y="22622"/>
                  </a:moveTo>
                  <a:cubicBezTo>
                    <a:pt x="9430" y="22646"/>
                    <a:pt x="9454" y="22646"/>
                    <a:pt x="9466" y="22670"/>
                  </a:cubicBezTo>
                  <a:cubicBezTo>
                    <a:pt x="10204" y="23515"/>
                    <a:pt x="11109" y="24063"/>
                    <a:pt x="12192" y="24420"/>
                  </a:cubicBezTo>
                  <a:cubicBezTo>
                    <a:pt x="13407" y="24813"/>
                    <a:pt x="14633" y="25194"/>
                    <a:pt x="15883" y="25432"/>
                  </a:cubicBezTo>
                  <a:cubicBezTo>
                    <a:pt x="16955" y="25634"/>
                    <a:pt x="18026" y="25789"/>
                    <a:pt x="19110" y="25920"/>
                  </a:cubicBezTo>
                  <a:cubicBezTo>
                    <a:pt x="20598" y="26110"/>
                    <a:pt x="21872" y="26742"/>
                    <a:pt x="23062" y="27623"/>
                  </a:cubicBezTo>
                  <a:cubicBezTo>
                    <a:pt x="24432" y="28647"/>
                    <a:pt x="25515" y="29944"/>
                    <a:pt x="26527" y="31302"/>
                  </a:cubicBezTo>
                  <a:cubicBezTo>
                    <a:pt x="27384" y="32457"/>
                    <a:pt x="28206" y="33635"/>
                    <a:pt x="29075" y="34778"/>
                  </a:cubicBezTo>
                  <a:cubicBezTo>
                    <a:pt x="29480" y="35302"/>
                    <a:pt x="29956" y="35778"/>
                    <a:pt x="30432" y="36255"/>
                  </a:cubicBezTo>
                  <a:cubicBezTo>
                    <a:pt x="30992" y="36802"/>
                    <a:pt x="31671" y="37171"/>
                    <a:pt x="32433" y="37386"/>
                  </a:cubicBezTo>
                  <a:cubicBezTo>
                    <a:pt x="32504" y="37410"/>
                    <a:pt x="32576" y="37457"/>
                    <a:pt x="32683" y="37505"/>
                  </a:cubicBezTo>
                  <a:cubicBezTo>
                    <a:pt x="32611" y="37612"/>
                    <a:pt x="32552" y="37683"/>
                    <a:pt x="32504" y="37767"/>
                  </a:cubicBezTo>
                  <a:cubicBezTo>
                    <a:pt x="32465" y="37844"/>
                    <a:pt x="32417" y="37876"/>
                    <a:pt x="32355" y="37876"/>
                  </a:cubicBezTo>
                  <a:cubicBezTo>
                    <a:pt x="32321" y="37876"/>
                    <a:pt x="32284" y="37867"/>
                    <a:pt x="32242" y="37850"/>
                  </a:cubicBezTo>
                  <a:cubicBezTo>
                    <a:pt x="31980" y="37719"/>
                    <a:pt x="31718" y="37600"/>
                    <a:pt x="31456" y="37493"/>
                  </a:cubicBezTo>
                  <a:cubicBezTo>
                    <a:pt x="31361" y="37457"/>
                    <a:pt x="31254" y="37469"/>
                    <a:pt x="31147" y="37457"/>
                  </a:cubicBezTo>
                  <a:lnTo>
                    <a:pt x="31147" y="37457"/>
                  </a:lnTo>
                  <a:cubicBezTo>
                    <a:pt x="31206" y="37552"/>
                    <a:pt x="31242" y="37683"/>
                    <a:pt x="31337" y="37719"/>
                  </a:cubicBezTo>
                  <a:cubicBezTo>
                    <a:pt x="31623" y="37874"/>
                    <a:pt x="31933" y="38005"/>
                    <a:pt x="32230" y="38136"/>
                  </a:cubicBezTo>
                  <a:cubicBezTo>
                    <a:pt x="31921" y="38672"/>
                    <a:pt x="31587" y="39195"/>
                    <a:pt x="31314" y="39743"/>
                  </a:cubicBezTo>
                  <a:cubicBezTo>
                    <a:pt x="30980" y="40410"/>
                    <a:pt x="30682" y="41089"/>
                    <a:pt x="30385" y="41767"/>
                  </a:cubicBezTo>
                  <a:cubicBezTo>
                    <a:pt x="30320" y="41907"/>
                    <a:pt x="30256" y="41959"/>
                    <a:pt x="30130" y="41959"/>
                  </a:cubicBezTo>
                  <a:cubicBezTo>
                    <a:pt x="30116" y="41959"/>
                    <a:pt x="30102" y="41959"/>
                    <a:pt x="30087" y="41958"/>
                  </a:cubicBezTo>
                  <a:cubicBezTo>
                    <a:pt x="28373" y="41815"/>
                    <a:pt x="26837" y="41267"/>
                    <a:pt x="25622" y="40005"/>
                  </a:cubicBezTo>
                  <a:cubicBezTo>
                    <a:pt x="23920" y="38207"/>
                    <a:pt x="22681" y="36147"/>
                    <a:pt x="22146" y="33707"/>
                  </a:cubicBezTo>
                  <a:cubicBezTo>
                    <a:pt x="21908" y="32611"/>
                    <a:pt x="21527" y="31564"/>
                    <a:pt x="20931" y="30623"/>
                  </a:cubicBezTo>
                  <a:cubicBezTo>
                    <a:pt x="19931" y="29016"/>
                    <a:pt x="18562" y="27789"/>
                    <a:pt x="16871" y="26920"/>
                  </a:cubicBezTo>
                  <a:cubicBezTo>
                    <a:pt x="15966" y="26468"/>
                    <a:pt x="14990" y="26253"/>
                    <a:pt x="14026" y="26003"/>
                  </a:cubicBezTo>
                  <a:cubicBezTo>
                    <a:pt x="13216" y="25801"/>
                    <a:pt x="12442" y="25503"/>
                    <a:pt x="11716" y="25098"/>
                  </a:cubicBezTo>
                  <a:cubicBezTo>
                    <a:pt x="10704" y="24539"/>
                    <a:pt x="9989" y="23694"/>
                    <a:pt x="9418" y="22705"/>
                  </a:cubicBezTo>
                  <a:cubicBezTo>
                    <a:pt x="9406" y="22681"/>
                    <a:pt x="9406" y="22670"/>
                    <a:pt x="9394" y="22622"/>
                  </a:cubicBezTo>
                  <a:close/>
                  <a:moveTo>
                    <a:pt x="19179" y="35331"/>
                  </a:moveTo>
                  <a:cubicBezTo>
                    <a:pt x="20151" y="35331"/>
                    <a:pt x="21034" y="35671"/>
                    <a:pt x="21872" y="36195"/>
                  </a:cubicBezTo>
                  <a:cubicBezTo>
                    <a:pt x="22289" y="36445"/>
                    <a:pt x="22646" y="36767"/>
                    <a:pt x="23027" y="37064"/>
                  </a:cubicBezTo>
                  <a:cubicBezTo>
                    <a:pt x="23051" y="37088"/>
                    <a:pt x="23074" y="37112"/>
                    <a:pt x="23086" y="37148"/>
                  </a:cubicBezTo>
                  <a:cubicBezTo>
                    <a:pt x="23705" y="38148"/>
                    <a:pt x="24313" y="39148"/>
                    <a:pt x="25098" y="40053"/>
                  </a:cubicBezTo>
                  <a:cubicBezTo>
                    <a:pt x="24884" y="39946"/>
                    <a:pt x="24658" y="39838"/>
                    <a:pt x="24456" y="39707"/>
                  </a:cubicBezTo>
                  <a:cubicBezTo>
                    <a:pt x="23884" y="39362"/>
                    <a:pt x="23408" y="38910"/>
                    <a:pt x="22955" y="38422"/>
                  </a:cubicBezTo>
                  <a:cubicBezTo>
                    <a:pt x="21760" y="37158"/>
                    <a:pt x="20344" y="36371"/>
                    <a:pt x="18577" y="36371"/>
                  </a:cubicBezTo>
                  <a:cubicBezTo>
                    <a:pt x="18513" y="36371"/>
                    <a:pt x="18448" y="36372"/>
                    <a:pt x="18383" y="36374"/>
                  </a:cubicBezTo>
                  <a:cubicBezTo>
                    <a:pt x="18252" y="36374"/>
                    <a:pt x="18109" y="36386"/>
                    <a:pt x="17979" y="36421"/>
                  </a:cubicBezTo>
                  <a:cubicBezTo>
                    <a:pt x="17907" y="36445"/>
                    <a:pt x="17836" y="36528"/>
                    <a:pt x="17764" y="36576"/>
                  </a:cubicBezTo>
                  <a:cubicBezTo>
                    <a:pt x="17848" y="36612"/>
                    <a:pt x="17931" y="36659"/>
                    <a:pt x="18014" y="36659"/>
                  </a:cubicBezTo>
                  <a:cubicBezTo>
                    <a:pt x="18118" y="36664"/>
                    <a:pt x="18223" y="36666"/>
                    <a:pt x="18328" y="36666"/>
                  </a:cubicBezTo>
                  <a:cubicBezTo>
                    <a:pt x="18456" y="36666"/>
                    <a:pt x="18584" y="36664"/>
                    <a:pt x="18713" y="36664"/>
                  </a:cubicBezTo>
                  <a:cubicBezTo>
                    <a:pt x="18988" y="36664"/>
                    <a:pt x="19262" y="36673"/>
                    <a:pt x="19526" y="36731"/>
                  </a:cubicBezTo>
                  <a:cubicBezTo>
                    <a:pt x="20753" y="36993"/>
                    <a:pt x="21812" y="37612"/>
                    <a:pt x="22646" y="38552"/>
                  </a:cubicBezTo>
                  <a:cubicBezTo>
                    <a:pt x="23479" y="39481"/>
                    <a:pt x="24432" y="40219"/>
                    <a:pt x="25646" y="40588"/>
                  </a:cubicBezTo>
                  <a:cubicBezTo>
                    <a:pt x="25753" y="40624"/>
                    <a:pt x="25849" y="40684"/>
                    <a:pt x="25932" y="40755"/>
                  </a:cubicBezTo>
                  <a:cubicBezTo>
                    <a:pt x="27063" y="41696"/>
                    <a:pt x="28396" y="42124"/>
                    <a:pt x="29837" y="42291"/>
                  </a:cubicBezTo>
                  <a:cubicBezTo>
                    <a:pt x="29944" y="42303"/>
                    <a:pt x="30040" y="42315"/>
                    <a:pt x="30147" y="42327"/>
                  </a:cubicBezTo>
                  <a:cubicBezTo>
                    <a:pt x="29980" y="42898"/>
                    <a:pt x="29813" y="43470"/>
                    <a:pt x="29635" y="44029"/>
                  </a:cubicBezTo>
                  <a:cubicBezTo>
                    <a:pt x="29623" y="44077"/>
                    <a:pt x="29539" y="44137"/>
                    <a:pt x="29480" y="44148"/>
                  </a:cubicBezTo>
                  <a:cubicBezTo>
                    <a:pt x="29051" y="44220"/>
                    <a:pt x="28611" y="44279"/>
                    <a:pt x="28182" y="44351"/>
                  </a:cubicBezTo>
                  <a:cubicBezTo>
                    <a:pt x="28171" y="44354"/>
                    <a:pt x="28161" y="44354"/>
                    <a:pt x="28150" y="44354"/>
                  </a:cubicBezTo>
                  <a:cubicBezTo>
                    <a:pt x="28131" y="44354"/>
                    <a:pt x="28113" y="44352"/>
                    <a:pt x="28098" y="44352"/>
                  </a:cubicBezTo>
                  <a:cubicBezTo>
                    <a:pt x="28084" y="44352"/>
                    <a:pt x="28072" y="44354"/>
                    <a:pt x="28063" y="44363"/>
                  </a:cubicBezTo>
                  <a:cubicBezTo>
                    <a:pt x="28004" y="44387"/>
                    <a:pt x="27956" y="44434"/>
                    <a:pt x="27908" y="44482"/>
                  </a:cubicBezTo>
                  <a:cubicBezTo>
                    <a:pt x="27944" y="44518"/>
                    <a:pt x="27980" y="44589"/>
                    <a:pt x="28027" y="44601"/>
                  </a:cubicBezTo>
                  <a:cubicBezTo>
                    <a:pt x="28099" y="44628"/>
                    <a:pt x="28170" y="44641"/>
                    <a:pt x="28242" y="44641"/>
                  </a:cubicBezTo>
                  <a:cubicBezTo>
                    <a:pt x="28266" y="44641"/>
                    <a:pt x="28289" y="44640"/>
                    <a:pt x="28313" y="44637"/>
                  </a:cubicBezTo>
                  <a:cubicBezTo>
                    <a:pt x="28706" y="44601"/>
                    <a:pt x="29099" y="44565"/>
                    <a:pt x="29480" y="44518"/>
                  </a:cubicBezTo>
                  <a:lnTo>
                    <a:pt x="29480" y="44518"/>
                  </a:lnTo>
                  <a:cubicBezTo>
                    <a:pt x="29516" y="44839"/>
                    <a:pt x="29420" y="44934"/>
                    <a:pt x="29075" y="44994"/>
                  </a:cubicBezTo>
                  <a:cubicBezTo>
                    <a:pt x="28623" y="45053"/>
                    <a:pt x="28194" y="45172"/>
                    <a:pt x="27742" y="45244"/>
                  </a:cubicBezTo>
                  <a:cubicBezTo>
                    <a:pt x="27562" y="45265"/>
                    <a:pt x="27383" y="45279"/>
                    <a:pt x="27205" y="45279"/>
                  </a:cubicBezTo>
                  <a:cubicBezTo>
                    <a:pt x="26886" y="45279"/>
                    <a:pt x="26571" y="45235"/>
                    <a:pt x="26265" y="45113"/>
                  </a:cubicBezTo>
                  <a:cubicBezTo>
                    <a:pt x="26254" y="45108"/>
                    <a:pt x="26241" y="45106"/>
                    <a:pt x="26228" y="45106"/>
                  </a:cubicBezTo>
                  <a:cubicBezTo>
                    <a:pt x="26174" y="45106"/>
                    <a:pt x="26108" y="45139"/>
                    <a:pt x="26051" y="45149"/>
                  </a:cubicBezTo>
                  <a:cubicBezTo>
                    <a:pt x="26087" y="45220"/>
                    <a:pt x="26110" y="45339"/>
                    <a:pt x="26158" y="45351"/>
                  </a:cubicBezTo>
                  <a:cubicBezTo>
                    <a:pt x="26480" y="45434"/>
                    <a:pt x="26789" y="45541"/>
                    <a:pt x="27123" y="45553"/>
                  </a:cubicBezTo>
                  <a:cubicBezTo>
                    <a:pt x="27204" y="45556"/>
                    <a:pt x="27286" y="45558"/>
                    <a:pt x="27368" y="45558"/>
                  </a:cubicBezTo>
                  <a:cubicBezTo>
                    <a:pt x="27988" y="45558"/>
                    <a:pt x="28607" y="45472"/>
                    <a:pt x="29206" y="45220"/>
                  </a:cubicBezTo>
                  <a:cubicBezTo>
                    <a:pt x="29242" y="45208"/>
                    <a:pt x="29289" y="45208"/>
                    <a:pt x="29337" y="45196"/>
                  </a:cubicBezTo>
                  <a:lnTo>
                    <a:pt x="29337" y="45196"/>
                  </a:lnTo>
                  <a:cubicBezTo>
                    <a:pt x="29325" y="45768"/>
                    <a:pt x="29170" y="45958"/>
                    <a:pt x="28658" y="46089"/>
                  </a:cubicBezTo>
                  <a:cubicBezTo>
                    <a:pt x="28231" y="46199"/>
                    <a:pt x="27812" y="46247"/>
                    <a:pt x="27401" y="46247"/>
                  </a:cubicBezTo>
                  <a:cubicBezTo>
                    <a:pt x="26425" y="46247"/>
                    <a:pt x="25485" y="45974"/>
                    <a:pt x="24539" y="45589"/>
                  </a:cubicBezTo>
                  <a:cubicBezTo>
                    <a:pt x="23158" y="45029"/>
                    <a:pt x="22217" y="44006"/>
                    <a:pt x="21396" y="42827"/>
                  </a:cubicBezTo>
                  <a:cubicBezTo>
                    <a:pt x="20884" y="42089"/>
                    <a:pt x="20407" y="41315"/>
                    <a:pt x="19872" y="40588"/>
                  </a:cubicBezTo>
                  <a:cubicBezTo>
                    <a:pt x="19550" y="40172"/>
                    <a:pt x="19169" y="39791"/>
                    <a:pt x="18800" y="39410"/>
                  </a:cubicBezTo>
                  <a:cubicBezTo>
                    <a:pt x="18062" y="38695"/>
                    <a:pt x="17157" y="38362"/>
                    <a:pt x="16145" y="38255"/>
                  </a:cubicBezTo>
                  <a:cubicBezTo>
                    <a:pt x="15431" y="38171"/>
                    <a:pt x="14716" y="38124"/>
                    <a:pt x="14014" y="38005"/>
                  </a:cubicBezTo>
                  <a:cubicBezTo>
                    <a:pt x="13073" y="37826"/>
                    <a:pt x="12287" y="37386"/>
                    <a:pt x="11716" y="36588"/>
                  </a:cubicBezTo>
                  <a:cubicBezTo>
                    <a:pt x="11692" y="36552"/>
                    <a:pt x="11656" y="36505"/>
                    <a:pt x="11597" y="36409"/>
                  </a:cubicBezTo>
                  <a:lnTo>
                    <a:pt x="11597" y="36409"/>
                  </a:lnTo>
                  <a:cubicBezTo>
                    <a:pt x="12101" y="36615"/>
                    <a:pt x="12588" y="36714"/>
                    <a:pt x="13087" y="36714"/>
                  </a:cubicBezTo>
                  <a:cubicBezTo>
                    <a:pt x="13165" y="36714"/>
                    <a:pt x="13244" y="36712"/>
                    <a:pt x="13323" y="36707"/>
                  </a:cubicBezTo>
                  <a:cubicBezTo>
                    <a:pt x="14252" y="36624"/>
                    <a:pt x="15157" y="36445"/>
                    <a:pt x="16026" y="36100"/>
                  </a:cubicBezTo>
                  <a:cubicBezTo>
                    <a:pt x="16800" y="35790"/>
                    <a:pt x="17598" y="35540"/>
                    <a:pt x="18431" y="35397"/>
                  </a:cubicBezTo>
                  <a:cubicBezTo>
                    <a:pt x="18686" y="35352"/>
                    <a:pt x="18935" y="35331"/>
                    <a:pt x="19179" y="35331"/>
                  </a:cubicBezTo>
                  <a:close/>
                  <a:moveTo>
                    <a:pt x="73160" y="39887"/>
                  </a:moveTo>
                  <a:cubicBezTo>
                    <a:pt x="73257" y="39887"/>
                    <a:pt x="73354" y="39890"/>
                    <a:pt x="73450" y="39898"/>
                  </a:cubicBezTo>
                  <a:cubicBezTo>
                    <a:pt x="74081" y="39946"/>
                    <a:pt x="74724" y="40100"/>
                    <a:pt x="75319" y="40327"/>
                  </a:cubicBezTo>
                  <a:cubicBezTo>
                    <a:pt x="76152" y="40636"/>
                    <a:pt x="76950" y="41041"/>
                    <a:pt x="77736" y="41434"/>
                  </a:cubicBezTo>
                  <a:cubicBezTo>
                    <a:pt x="78593" y="41851"/>
                    <a:pt x="79450" y="42232"/>
                    <a:pt x="80379" y="42434"/>
                  </a:cubicBezTo>
                  <a:cubicBezTo>
                    <a:pt x="80706" y="42501"/>
                    <a:pt x="81030" y="42536"/>
                    <a:pt x="81350" y="42536"/>
                  </a:cubicBezTo>
                  <a:cubicBezTo>
                    <a:pt x="81881" y="42536"/>
                    <a:pt x="82403" y="42440"/>
                    <a:pt x="82915" y="42232"/>
                  </a:cubicBezTo>
                  <a:cubicBezTo>
                    <a:pt x="83427" y="42017"/>
                    <a:pt x="83927" y="41791"/>
                    <a:pt x="84415" y="41553"/>
                  </a:cubicBezTo>
                  <a:cubicBezTo>
                    <a:pt x="85011" y="41279"/>
                    <a:pt x="85630" y="41089"/>
                    <a:pt x="86297" y="41029"/>
                  </a:cubicBezTo>
                  <a:cubicBezTo>
                    <a:pt x="86368" y="41024"/>
                    <a:pt x="86438" y="41021"/>
                    <a:pt x="86508" y="41021"/>
                  </a:cubicBezTo>
                  <a:cubicBezTo>
                    <a:pt x="87047" y="41021"/>
                    <a:pt x="87556" y="41178"/>
                    <a:pt x="88083" y="41410"/>
                  </a:cubicBezTo>
                  <a:cubicBezTo>
                    <a:pt x="86416" y="41720"/>
                    <a:pt x="85356" y="42803"/>
                    <a:pt x="84368" y="43994"/>
                  </a:cubicBezTo>
                  <a:cubicBezTo>
                    <a:pt x="83725" y="44756"/>
                    <a:pt x="83070" y="45494"/>
                    <a:pt x="82237" y="46042"/>
                  </a:cubicBezTo>
                  <a:cubicBezTo>
                    <a:pt x="81432" y="46563"/>
                    <a:pt x="80568" y="46763"/>
                    <a:pt x="79669" y="46763"/>
                  </a:cubicBezTo>
                  <a:cubicBezTo>
                    <a:pt x="79358" y="46763"/>
                    <a:pt x="79043" y="46739"/>
                    <a:pt x="78724" y="46696"/>
                  </a:cubicBezTo>
                  <a:cubicBezTo>
                    <a:pt x="78450" y="46661"/>
                    <a:pt x="78165" y="46613"/>
                    <a:pt x="77891" y="46577"/>
                  </a:cubicBezTo>
                  <a:cubicBezTo>
                    <a:pt x="77855" y="46565"/>
                    <a:pt x="77807" y="46553"/>
                    <a:pt x="77784" y="46542"/>
                  </a:cubicBezTo>
                  <a:cubicBezTo>
                    <a:pt x="76748" y="45982"/>
                    <a:pt x="75712" y="45410"/>
                    <a:pt x="74545" y="45077"/>
                  </a:cubicBezTo>
                  <a:cubicBezTo>
                    <a:pt x="74740" y="45016"/>
                    <a:pt x="74982" y="44986"/>
                    <a:pt x="75252" y="44986"/>
                  </a:cubicBezTo>
                  <a:cubicBezTo>
                    <a:pt x="75560" y="44986"/>
                    <a:pt x="75905" y="45025"/>
                    <a:pt x="76260" y="45101"/>
                  </a:cubicBezTo>
                  <a:cubicBezTo>
                    <a:pt x="76629" y="45184"/>
                    <a:pt x="76998" y="45291"/>
                    <a:pt x="77355" y="45410"/>
                  </a:cubicBezTo>
                  <a:cubicBezTo>
                    <a:pt x="77948" y="45603"/>
                    <a:pt x="78547" y="45666"/>
                    <a:pt x="79157" y="45666"/>
                  </a:cubicBezTo>
                  <a:cubicBezTo>
                    <a:pt x="79415" y="45666"/>
                    <a:pt x="79676" y="45654"/>
                    <a:pt x="79939" y="45637"/>
                  </a:cubicBezTo>
                  <a:cubicBezTo>
                    <a:pt x="80677" y="45601"/>
                    <a:pt x="81379" y="45375"/>
                    <a:pt x="82010" y="44994"/>
                  </a:cubicBezTo>
                  <a:cubicBezTo>
                    <a:pt x="82225" y="44863"/>
                    <a:pt x="82427" y="44708"/>
                    <a:pt x="82618" y="44553"/>
                  </a:cubicBezTo>
                  <a:cubicBezTo>
                    <a:pt x="82653" y="44518"/>
                    <a:pt x="82641" y="44422"/>
                    <a:pt x="82665" y="44363"/>
                  </a:cubicBezTo>
                  <a:cubicBezTo>
                    <a:pt x="82637" y="44363"/>
                    <a:pt x="82608" y="44361"/>
                    <a:pt x="82580" y="44361"/>
                  </a:cubicBezTo>
                  <a:cubicBezTo>
                    <a:pt x="82538" y="44361"/>
                    <a:pt x="82498" y="44365"/>
                    <a:pt x="82463" y="44387"/>
                  </a:cubicBezTo>
                  <a:cubicBezTo>
                    <a:pt x="82165" y="44565"/>
                    <a:pt x="81891" y="44768"/>
                    <a:pt x="81582" y="44922"/>
                  </a:cubicBezTo>
                  <a:cubicBezTo>
                    <a:pt x="80852" y="45283"/>
                    <a:pt x="80076" y="45364"/>
                    <a:pt x="79286" y="45364"/>
                  </a:cubicBezTo>
                  <a:cubicBezTo>
                    <a:pt x="79084" y="45364"/>
                    <a:pt x="78880" y="45358"/>
                    <a:pt x="78677" y="45351"/>
                  </a:cubicBezTo>
                  <a:cubicBezTo>
                    <a:pt x="77962" y="45315"/>
                    <a:pt x="77319" y="45029"/>
                    <a:pt x="76641" y="44863"/>
                  </a:cubicBezTo>
                  <a:cubicBezTo>
                    <a:pt x="76155" y="44743"/>
                    <a:pt x="75668" y="44673"/>
                    <a:pt x="75180" y="44673"/>
                  </a:cubicBezTo>
                  <a:cubicBezTo>
                    <a:pt x="74843" y="44673"/>
                    <a:pt x="74504" y="44707"/>
                    <a:pt x="74164" y="44779"/>
                  </a:cubicBezTo>
                  <a:cubicBezTo>
                    <a:pt x="74013" y="44814"/>
                    <a:pt x="73864" y="44826"/>
                    <a:pt x="73715" y="44826"/>
                  </a:cubicBezTo>
                  <a:cubicBezTo>
                    <a:pt x="73500" y="44826"/>
                    <a:pt x="73287" y="44801"/>
                    <a:pt x="73069" y="44779"/>
                  </a:cubicBezTo>
                  <a:cubicBezTo>
                    <a:pt x="72855" y="44756"/>
                    <a:pt x="72644" y="44745"/>
                    <a:pt x="72435" y="44745"/>
                  </a:cubicBezTo>
                  <a:cubicBezTo>
                    <a:pt x="71348" y="44745"/>
                    <a:pt x="70315" y="45041"/>
                    <a:pt x="69306" y="45470"/>
                  </a:cubicBezTo>
                  <a:cubicBezTo>
                    <a:pt x="69247" y="45506"/>
                    <a:pt x="69175" y="45530"/>
                    <a:pt x="69116" y="45553"/>
                  </a:cubicBezTo>
                  <a:cubicBezTo>
                    <a:pt x="68973" y="44982"/>
                    <a:pt x="68842" y="44422"/>
                    <a:pt x="68711" y="43851"/>
                  </a:cubicBezTo>
                  <a:cubicBezTo>
                    <a:pt x="68699" y="43791"/>
                    <a:pt x="68735" y="43672"/>
                    <a:pt x="68782" y="43625"/>
                  </a:cubicBezTo>
                  <a:cubicBezTo>
                    <a:pt x="69092" y="43363"/>
                    <a:pt x="69414" y="43101"/>
                    <a:pt x="69735" y="42851"/>
                  </a:cubicBezTo>
                  <a:cubicBezTo>
                    <a:pt x="69783" y="42815"/>
                    <a:pt x="69854" y="42791"/>
                    <a:pt x="69890" y="42743"/>
                  </a:cubicBezTo>
                  <a:cubicBezTo>
                    <a:pt x="69925" y="42708"/>
                    <a:pt x="69961" y="42636"/>
                    <a:pt x="69937" y="42601"/>
                  </a:cubicBezTo>
                  <a:cubicBezTo>
                    <a:pt x="69927" y="42570"/>
                    <a:pt x="69863" y="42539"/>
                    <a:pt x="69823" y="42539"/>
                  </a:cubicBezTo>
                  <a:cubicBezTo>
                    <a:pt x="69817" y="42539"/>
                    <a:pt x="69811" y="42539"/>
                    <a:pt x="69806" y="42541"/>
                  </a:cubicBezTo>
                  <a:cubicBezTo>
                    <a:pt x="69699" y="42565"/>
                    <a:pt x="69580" y="42601"/>
                    <a:pt x="69485" y="42660"/>
                  </a:cubicBezTo>
                  <a:cubicBezTo>
                    <a:pt x="69175" y="42874"/>
                    <a:pt x="68878" y="43101"/>
                    <a:pt x="68580" y="43315"/>
                  </a:cubicBezTo>
                  <a:cubicBezTo>
                    <a:pt x="68390" y="42922"/>
                    <a:pt x="68437" y="42910"/>
                    <a:pt x="68735" y="42684"/>
                  </a:cubicBezTo>
                  <a:cubicBezTo>
                    <a:pt x="69140" y="42374"/>
                    <a:pt x="69497" y="41993"/>
                    <a:pt x="69914" y="41720"/>
                  </a:cubicBezTo>
                  <a:cubicBezTo>
                    <a:pt x="70259" y="41493"/>
                    <a:pt x="70676" y="41374"/>
                    <a:pt x="71057" y="41208"/>
                  </a:cubicBezTo>
                  <a:cubicBezTo>
                    <a:pt x="71116" y="41184"/>
                    <a:pt x="71164" y="41136"/>
                    <a:pt x="71211" y="41089"/>
                  </a:cubicBezTo>
                  <a:cubicBezTo>
                    <a:pt x="71155" y="41055"/>
                    <a:pt x="71099" y="40968"/>
                    <a:pt x="71053" y="40968"/>
                  </a:cubicBezTo>
                  <a:cubicBezTo>
                    <a:pt x="71050" y="40968"/>
                    <a:pt x="71047" y="40969"/>
                    <a:pt x="71045" y="40969"/>
                  </a:cubicBezTo>
                  <a:cubicBezTo>
                    <a:pt x="70878" y="40969"/>
                    <a:pt x="70699" y="40993"/>
                    <a:pt x="70545" y="41053"/>
                  </a:cubicBezTo>
                  <a:cubicBezTo>
                    <a:pt x="69723" y="41374"/>
                    <a:pt x="69033" y="41874"/>
                    <a:pt x="68473" y="42553"/>
                  </a:cubicBezTo>
                  <a:cubicBezTo>
                    <a:pt x="68449" y="42589"/>
                    <a:pt x="68425" y="42624"/>
                    <a:pt x="68390" y="42684"/>
                  </a:cubicBezTo>
                  <a:cubicBezTo>
                    <a:pt x="68080" y="42112"/>
                    <a:pt x="68104" y="41946"/>
                    <a:pt x="68497" y="41553"/>
                  </a:cubicBezTo>
                  <a:cubicBezTo>
                    <a:pt x="69366" y="40708"/>
                    <a:pt x="70414" y="40231"/>
                    <a:pt x="71604" y="40053"/>
                  </a:cubicBezTo>
                  <a:cubicBezTo>
                    <a:pt x="72116" y="39983"/>
                    <a:pt x="72644" y="39887"/>
                    <a:pt x="73160" y="39887"/>
                  </a:cubicBezTo>
                  <a:close/>
                  <a:moveTo>
                    <a:pt x="14625" y="42769"/>
                  </a:moveTo>
                  <a:cubicBezTo>
                    <a:pt x="16209" y="42769"/>
                    <a:pt x="17769" y="43047"/>
                    <a:pt x="19312" y="43589"/>
                  </a:cubicBezTo>
                  <a:cubicBezTo>
                    <a:pt x="20872" y="44148"/>
                    <a:pt x="22348" y="44875"/>
                    <a:pt x="23824" y="45625"/>
                  </a:cubicBezTo>
                  <a:cubicBezTo>
                    <a:pt x="24789" y="46125"/>
                    <a:pt x="25789" y="46542"/>
                    <a:pt x="26884" y="46589"/>
                  </a:cubicBezTo>
                  <a:cubicBezTo>
                    <a:pt x="26948" y="46592"/>
                    <a:pt x="27012" y="46593"/>
                    <a:pt x="27075" y="46593"/>
                  </a:cubicBezTo>
                  <a:cubicBezTo>
                    <a:pt x="27607" y="46593"/>
                    <a:pt x="28137" y="46510"/>
                    <a:pt x="28658" y="46446"/>
                  </a:cubicBezTo>
                  <a:cubicBezTo>
                    <a:pt x="28825" y="46423"/>
                    <a:pt x="28980" y="46292"/>
                    <a:pt x="29182" y="46196"/>
                  </a:cubicBezTo>
                  <a:lnTo>
                    <a:pt x="29182" y="46196"/>
                  </a:lnTo>
                  <a:cubicBezTo>
                    <a:pt x="29158" y="46458"/>
                    <a:pt x="29135" y="46684"/>
                    <a:pt x="29099" y="46899"/>
                  </a:cubicBezTo>
                  <a:cubicBezTo>
                    <a:pt x="29087" y="46958"/>
                    <a:pt x="28992" y="47030"/>
                    <a:pt x="28920" y="47042"/>
                  </a:cubicBezTo>
                  <a:cubicBezTo>
                    <a:pt x="28494" y="47123"/>
                    <a:pt x="28072" y="47164"/>
                    <a:pt x="27655" y="47164"/>
                  </a:cubicBezTo>
                  <a:cubicBezTo>
                    <a:pt x="26848" y="47164"/>
                    <a:pt x="26058" y="47010"/>
                    <a:pt x="25289" y="46696"/>
                  </a:cubicBezTo>
                  <a:cubicBezTo>
                    <a:pt x="23967" y="46149"/>
                    <a:pt x="22670" y="45565"/>
                    <a:pt x="21360" y="44994"/>
                  </a:cubicBezTo>
                  <a:cubicBezTo>
                    <a:pt x="19872" y="44339"/>
                    <a:pt x="18371" y="43696"/>
                    <a:pt x="16752" y="43410"/>
                  </a:cubicBezTo>
                  <a:cubicBezTo>
                    <a:pt x="15981" y="43265"/>
                    <a:pt x="15202" y="43160"/>
                    <a:pt x="14426" y="43160"/>
                  </a:cubicBezTo>
                  <a:cubicBezTo>
                    <a:pt x="13801" y="43160"/>
                    <a:pt x="13177" y="43228"/>
                    <a:pt x="12561" y="43398"/>
                  </a:cubicBezTo>
                  <a:cubicBezTo>
                    <a:pt x="11787" y="43601"/>
                    <a:pt x="11049" y="43958"/>
                    <a:pt x="10287" y="44232"/>
                  </a:cubicBezTo>
                  <a:cubicBezTo>
                    <a:pt x="9216" y="44613"/>
                    <a:pt x="8132" y="44994"/>
                    <a:pt x="7060" y="45375"/>
                  </a:cubicBezTo>
                  <a:cubicBezTo>
                    <a:pt x="6977" y="45410"/>
                    <a:pt x="6882" y="45422"/>
                    <a:pt x="6751" y="45458"/>
                  </a:cubicBezTo>
                  <a:cubicBezTo>
                    <a:pt x="8549" y="44398"/>
                    <a:pt x="10287" y="43303"/>
                    <a:pt x="12359" y="42958"/>
                  </a:cubicBezTo>
                  <a:cubicBezTo>
                    <a:pt x="13120" y="42832"/>
                    <a:pt x="13875" y="42769"/>
                    <a:pt x="14625" y="42769"/>
                  </a:cubicBezTo>
                  <a:close/>
                  <a:moveTo>
                    <a:pt x="14466" y="43483"/>
                  </a:moveTo>
                  <a:cubicBezTo>
                    <a:pt x="14696" y="43483"/>
                    <a:pt x="14926" y="43491"/>
                    <a:pt x="15157" y="43505"/>
                  </a:cubicBezTo>
                  <a:cubicBezTo>
                    <a:pt x="17359" y="43648"/>
                    <a:pt x="19360" y="44446"/>
                    <a:pt x="21336" y="45327"/>
                  </a:cubicBezTo>
                  <a:cubicBezTo>
                    <a:pt x="22622" y="45899"/>
                    <a:pt x="23896" y="46470"/>
                    <a:pt x="25206" y="46982"/>
                  </a:cubicBezTo>
                  <a:cubicBezTo>
                    <a:pt x="25980" y="47287"/>
                    <a:pt x="26780" y="47483"/>
                    <a:pt x="27601" y="47483"/>
                  </a:cubicBezTo>
                  <a:cubicBezTo>
                    <a:pt x="27903" y="47483"/>
                    <a:pt x="28208" y="47456"/>
                    <a:pt x="28516" y="47399"/>
                  </a:cubicBezTo>
                  <a:cubicBezTo>
                    <a:pt x="28682" y="47375"/>
                    <a:pt x="28861" y="47339"/>
                    <a:pt x="29063" y="47292"/>
                  </a:cubicBezTo>
                  <a:lnTo>
                    <a:pt x="29063" y="47292"/>
                  </a:lnTo>
                  <a:cubicBezTo>
                    <a:pt x="29039" y="47494"/>
                    <a:pt x="29028" y="47637"/>
                    <a:pt x="29004" y="47816"/>
                  </a:cubicBezTo>
                  <a:cubicBezTo>
                    <a:pt x="28658" y="47851"/>
                    <a:pt x="28301" y="47875"/>
                    <a:pt x="27956" y="47923"/>
                  </a:cubicBezTo>
                  <a:cubicBezTo>
                    <a:pt x="27873" y="47935"/>
                    <a:pt x="27789" y="47994"/>
                    <a:pt x="27718" y="48030"/>
                  </a:cubicBezTo>
                  <a:cubicBezTo>
                    <a:pt x="27801" y="48077"/>
                    <a:pt x="27873" y="48173"/>
                    <a:pt x="27956" y="48173"/>
                  </a:cubicBezTo>
                  <a:cubicBezTo>
                    <a:pt x="28289" y="48161"/>
                    <a:pt x="28623" y="48125"/>
                    <a:pt x="28980" y="48089"/>
                  </a:cubicBezTo>
                  <a:cubicBezTo>
                    <a:pt x="28992" y="48149"/>
                    <a:pt x="28992" y="48208"/>
                    <a:pt x="28992" y="48268"/>
                  </a:cubicBezTo>
                  <a:cubicBezTo>
                    <a:pt x="28932" y="49578"/>
                    <a:pt x="29004" y="50875"/>
                    <a:pt x="29194" y="52173"/>
                  </a:cubicBezTo>
                  <a:cubicBezTo>
                    <a:pt x="29230" y="52340"/>
                    <a:pt x="29158" y="52399"/>
                    <a:pt x="29028" y="52471"/>
                  </a:cubicBezTo>
                  <a:cubicBezTo>
                    <a:pt x="28230" y="52864"/>
                    <a:pt x="27373" y="53102"/>
                    <a:pt x="26491" y="53197"/>
                  </a:cubicBezTo>
                  <a:cubicBezTo>
                    <a:pt x="26280" y="53221"/>
                    <a:pt x="26071" y="53232"/>
                    <a:pt x="25864" y="53232"/>
                  </a:cubicBezTo>
                  <a:cubicBezTo>
                    <a:pt x="24618" y="53232"/>
                    <a:pt x="23456" y="52825"/>
                    <a:pt x="22312" y="52304"/>
                  </a:cubicBezTo>
                  <a:cubicBezTo>
                    <a:pt x="20598" y="51530"/>
                    <a:pt x="19110" y="50471"/>
                    <a:pt x="17836" y="49078"/>
                  </a:cubicBezTo>
                  <a:cubicBezTo>
                    <a:pt x="16169" y="47280"/>
                    <a:pt x="14049" y="46327"/>
                    <a:pt x="11621" y="46077"/>
                  </a:cubicBezTo>
                  <a:cubicBezTo>
                    <a:pt x="11307" y="46048"/>
                    <a:pt x="10995" y="46033"/>
                    <a:pt x="10685" y="46033"/>
                  </a:cubicBezTo>
                  <a:cubicBezTo>
                    <a:pt x="9725" y="46033"/>
                    <a:pt x="8782" y="46176"/>
                    <a:pt x="7846" y="46482"/>
                  </a:cubicBezTo>
                  <a:cubicBezTo>
                    <a:pt x="6830" y="46810"/>
                    <a:pt x="5794" y="47047"/>
                    <a:pt x="4719" y="47047"/>
                  </a:cubicBezTo>
                  <a:cubicBezTo>
                    <a:pt x="4623" y="47047"/>
                    <a:pt x="4526" y="47046"/>
                    <a:pt x="4429" y="47042"/>
                  </a:cubicBezTo>
                  <a:cubicBezTo>
                    <a:pt x="3358" y="47006"/>
                    <a:pt x="2393" y="46649"/>
                    <a:pt x="1441" y="46077"/>
                  </a:cubicBezTo>
                  <a:cubicBezTo>
                    <a:pt x="1500" y="46077"/>
                    <a:pt x="1512" y="46065"/>
                    <a:pt x="1524" y="46065"/>
                  </a:cubicBezTo>
                  <a:cubicBezTo>
                    <a:pt x="2136" y="46276"/>
                    <a:pt x="2748" y="46370"/>
                    <a:pt x="3369" y="46370"/>
                  </a:cubicBezTo>
                  <a:cubicBezTo>
                    <a:pt x="3835" y="46370"/>
                    <a:pt x="4306" y="46317"/>
                    <a:pt x="4786" y="46220"/>
                  </a:cubicBezTo>
                  <a:cubicBezTo>
                    <a:pt x="6168" y="45934"/>
                    <a:pt x="7537" y="45601"/>
                    <a:pt x="8858" y="45125"/>
                  </a:cubicBezTo>
                  <a:cubicBezTo>
                    <a:pt x="9882" y="44744"/>
                    <a:pt x="10870" y="44339"/>
                    <a:pt x="11883" y="43934"/>
                  </a:cubicBezTo>
                  <a:cubicBezTo>
                    <a:pt x="12714" y="43603"/>
                    <a:pt x="13583" y="43483"/>
                    <a:pt x="14466" y="43483"/>
                  </a:cubicBezTo>
                  <a:close/>
                  <a:moveTo>
                    <a:pt x="72463" y="45090"/>
                  </a:moveTo>
                  <a:cubicBezTo>
                    <a:pt x="73724" y="45090"/>
                    <a:pt x="74898" y="45507"/>
                    <a:pt x="76045" y="46030"/>
                  </a:cubicBezTo>
                  <a:cubicBezTo>
                    <a:pt x="77736" y="46792"/>
                    <a:pt x="79224" y="47839"/>
                    <a:pt x="80486" y="49220"/>
                  </a:cubicBezTo>
                  <a:cubicBezTo>
                    <a:pt x="82165" y="51042"/>
                    <a:pt x="84284" y="52007"/>
                    <a:pt x="86737" y="52245"/>
                  </a:cubicBezTo>
                  <a:cubicBezTo>
                    <a:pt x="87062" y="52278"/>
                    <a:pt x="87385" y="52295"/>
                    <a:pt x="87708" y="52295"/>
                  </a:cubicBezTo>
                  <a:cubicBezTo>
                    <a:pt x="88640" y="52295"/>
                    <a:pt x="89562" y="52152"/>
                    <a:pt x="90464" y="51852"/>
                  </a:cubicBezTo>
                  <a:cubicBezTo>
                    <a:pt x="91500" y="51517"/>
                    <a:pt x="92568" y="51277"/>
                    <a:pt x="93677" y="51277"/>
                  </a:cubicBezTo>
                  <a:cubicBezTo>
                    <a:pt x="93753" y="51277"/>
                    <a:pt x="93829" y="51278"/>
                    <a:pt x="93905" y="51280"/>
                  </a:cubicBezTo>
                  <a:cubicBezTo>
                    <a:pt x="94964" y="51316"/>
                    <a:pt x="95929" y="51673"/>
                    <a:pt x="96846" y="52209"/>
                  </a:cubicBezTo>
                  <a:cubicBezTo>
                    <a:pt x="96857" y="52221"/>
                    <a:pt x="96857" y="52245"/>
                    <a:pt x="96869" y="52257"/>
                  </a:cubicBezTo>
                  <a:cubicBezTo>
                    <a:pt x="96441" y="52161"/>
                    <a:pt x="96024" y="52030"/>
                    <a:pt x="95595" y="51983"/>
                  </a:cubicBezTo>
                  <a:cubicBezTo>
                    <a:pt x="95360" y="51957"/>
                    <a:pt x="95122" y="51938"/>
                    <a:pt x="94883" y="51938"/>
                  </a:cubicBezTo>
                  <a:cubicBezTo>
                    <a:pt x="94687" y="51938"/>
                    <a:pt x="94491" y="51950"/>
                    <a:pt x="94298" y="51983"/>
                  </a:cubicBezTo>
                  <a:cubicBezTo>
                    <a:pt x="91797" y="52340"/>
                    <a:pt x="89416" y="53138"/>
                    <a:pt x="87106" y="54150"/>
                  </a:cubicBezTo>
                  <a:cubicBezTo>
                    <a:pt x="86060" y="54604"/>
                    <a:pt x="84985" y="54852"/>
                    <a:pt x="83866" y="54852"/>
                  </a:cubicBezTo>
                  <a:cubicBezTo>
                    <a:pt x="83724" y="54852"/>
                    <a:pt x="83582" y="54848"/>
                    <a:pt x="83439" y="54840"/>
                  </a:cubicBezTo>
                  <a:cubicBezTo>
                    <a:pt x="81963" y="54757"/>
                    <a:pt x="80546" y="54459"/>
                    <a:pt x="79189" y="53900"/>
                  </a:cubicBezTo>
                  <a:cubicBezTo>
                    <a:pt x="77712" y="53292"/>
                    <a:pt x="76260" y="52638"/>
                    <a:pt x="74795" y="51995"/>
                  </a:cubicBezTo>
                  <a:cubicBezTo>
                    <a:pt x="73724" y="51530"/>
                    <a:pt x="72640" y="51078"/>
                    <a:pt x="71473" y="50899"/>
                  </a:cubicBezTo>
                  <a:cubicBezTo>
                    <a:pt x="71226" y="50862"/>
                    <a:pt x="70976" y="50843"/>
                    <a:pt x="70727" y="50843"/>
                  </a:cubicBezTo>
                  <a:cubicBezTo>
                    <a:pt x="70341" y="50843"/>
                    <a:pt x="69956" y="50889"/>
                    <a:pt x="69580" y="50983"/>
                  </a:cubicBezTo>
                  <a:cubicBezTo>
                    <a:pt x="69533" y="50995"/>
                    <a:pt x="69485" y="51006"/>
                    <a:pt x="69437" y="51006"/>
                  </a:cubicBezTo>
                  <a:cubicBezTo>
                    <a:pt x="69414" y="51006"/>
                    <a:pt x="69390" y="51006"/>
                    <a:pt x="69342" y="50995"/>
                  </a:cubicBezTo>
                  <a:cubicBezTo>
                    <a:pt x="69354" y="50840"/>
                    <a:pt x="69366" y="50697"/>
                    <a:pt x="69378" y="50506"/>
                  </a:cubicBezTo>
                  <a:cubicBezTo>
                    <a:pt x="69723" y="50471"/>
                    <a:pt x="70056" y="50447"/>
                    <a:pt x="70390" y="50399"/>
                  </a:cubicBezTo>
                  <a:cubicBezTo>
                    <a:pt x="70473" y="50387"/>
                    <a:pt x="70545" y="50340"/>
                    <a:pt x="70628" y="50304"/>
                  </a:cubicBezTo>
                  <a:cubicBezTo>
                    <a:pt x="70557" y="50244"/>
                    <a:pt x="70473" y="50161"/>
                    <a:pt x="70402" y="50161"/>
                  </a:cubicBezTo>
                  <a:cubicBezTo>
                    <a:pt x="70080" y="50161"/>
                    <a:pt x="69759" y="50197"/>
                    <a:pt x="69425" y="50221"/>
                  </a:cubicBezTo>
                  <a:cubicBezTo>
                    <a:pt x="69414" y="50185"/>
                    <a:pt x="69402" y="50125"/>
                    <a:pt x="69402" y="50078"/>
                  </a:cubicBezTo>
                  <a:cubicBezTo>
                    <a:pt x="69461" y="48756"/>
                    <a:pt x="69390" y="47446"/>
                    <a:pt x="69187" y="46149"/>
                  </a:cubicBezTo>
                  <a:cubicBezTo>
                    <a:pt x="69152" y="45970"/>
                    <a:pt x="69235" y="45899"/>
                    <a:pt x="69366" y="45827"/>
                  </a:cubicBezTo>
                  <a:cubicBezTo>
                    <a:pt x="70152" y="45458"/>
                    <a:pt x="70985" y="45232"/>
                    <a:pt x="71842" y="45125"/>
                  </a:cubicBezTo>
                  <a:cubicBezTo>
                    <a:pt x="72052" y="45101"/>
                    <a:pt x="72259" y="45090"/>
                    <a:pt x="72463" y="45090"/>
                  </a:cubicBezTo>
                  <a:close/>
                  <a:moveTo>
                    <a:pt x="70675" y="51164"/>
                  </a:moveTo>
                  <a:cubicBezTo>
                    <a:pt x="71497" y="51164"/>
                    <a:pt x="72302" y="51328"/>
                    <a:pt x="73081" y="51649"/>
                  </a:cubicBezTo>
                  <a:cubicBezTo>
                    <a:pt x="74390" y="52185"/>
                    <a:pt x="75688" y="52769"/>
                    <a:pt x="76986" y="53340"/>
                  </a:cubicBezTo>
                  <a:cubicBezTo>
                    <a:pt x="78474" y="53995"/>
                    <a:pt x="79974" y="54626"/>
                    <a:pt x="81594" y="54924"/>
                  </a:cubicBezTo>
                  <a:cubicBezTo>
                    <a:pt x="82369" y="55068"/>
                    <a:pt x="83148" y="55176"/>
                    <a:pt x="83924" y="55176"/>
                  </a:cubicBezTo>
                  <a:cubicBezTo>
                    <a:pt x="84555" y="55176"/>
                    <a:pt x="85184" y="55105"/>
                    <a:pt x="85808" y="54924"/>
                  </a:cubicBezTo>
                  <a:cubicBezTo>
                    <a:pt x="86701" y="54674"/>
                    <a:pt x="87547" y="54281"/>
                    <a:pt x="88416" y="53959"/>
                  </a:cubicBezTo>
                  <a:cubicBezTo>
                    <a:pt x="89452" y="53578"/>
                    <a:pt x="90488" y="53209"/>
                    <a:pt x="91523" y="52828"/>
                  </a:cubicBezTo>
                  <a:cubicBezTo>
                    <a:pt x="91535" y="52852"/>
                    <a:pt x="91547" y="52876"/>
                    <a:pt x="91559" y="52899"/>
                  </a:cubicBezTo>
                  <a:cubicBezTo>
                    <a:pt x="91547" y="52911"/>
                    <a:pt x="91535" y="52923"/>
                    <a:pt x="91523" y="52935"/>
                  </a:cubicBezTo>
                  <a:cubicBezTo>
                    <a:pt x="90607" y="53447"/>
                    <a:pt x="89690" y="53995"/>
                    <a:pt x="88749" y="54471"/>
                  </a:cubicBezTo>
                  <a:cubicBezTo>
                    <a:pt x="87440" y="55126"/>
                    <a:pt x="86023" y="55412"/>
                    <a:pt x="84570" y="55531"/>
                  </a:cubicBezTo>
                  <a:cubicBezTo>
                    <a:pt x="84250" y="55559"/>
                    <a:pt x="83933" y="55572"/>
                    <a:pt x="83618" y="55572"/>
                  </a:cubicBezTo>
                  <a:cubicBezTo>
                    <a:pt x="81794" y="55572"/>
                    <a:pt x="80061" y="55123"/>
                    <a:pt x="78355" y="54483"/>
                  </a:cubicBezTo>
                  <a:cubicBezTo>
                    <a:pt x="77022" y="53995"/>
                    <a:pt x="75783" y="53328"/>
                    <a:pt x="74521" y="52697"/>
                  </a:cubicBezTo>
                  <a:cubicBezTo>
                    <a:pt x="73557" y="52221"/>
                    <a:pt x="72557" y="51792"/>
                    <a:pt x="71473" y="51745"/>
                  </a:cubicBezTo>
                  <a:cubicBezTo>
                    <a:pt x="71392" y="51740"/>
                    <a:pt x="71310" y="51738"/>
                    <a:pt x="71229" y="51738"/>
                  </a:cubicBezTo>
                  <a:cubicBezTo>
                    <a:pt x="70712" y="51738"/>
                    <a:pt x="70189" y="51826"/>
                    <a:pt x="69675" y="51887"/>
                  </a:cubicBezTo>
                  <a:cubicBezTo>
                    <a:pt x="69533" y="51899"/>
                    <a:pt x="69390" y="52018"/>
                    <a:pt x="69223" y="52102"/>
                  </a:cubicBezTo>
                  <a:cubicBezTo>
                    <a:pt x="69247" y="51852"/>
                    <a:pt x="69271" y="51626"/>
                    <a:pt x="69306" y="51399"/>
                  </a:cubicBezTo>
                  <a:cubicBezTo>
                    <a:pt x="69318" y="51352"/>
                    <a:pt x="69414" y="51292"/>
                    <a:pt x="69473" y="51280"/>
                  </a:cubicBezTo>
                  <a:cubicBezTo>
                    <a:pt x="69877" y="51203"/>
                    <a:pt x="70278" y="51164"/>
                    <a:pt x="70675" y="51164"/>
                  </a:cubicBezTo>
                  <a:close/>
                  <a:moveTo>
                    <a:pt x="18686" y="51572"/>
                  </a:moveTo>
                  <a:cubicBezTo>
                    <a:pt x="18996" y="51572"/>
                    <a:pt x="19312" y="51595"/>
                    <a:pt x="19633" y="51637"/>
                  </a:cubicBezTo>
                  <a:cubicBezTo>
                    <a:pt x="20265" y="51721"/>
                    <a:pt x="20836" y="51935"/>
                    <a:pt x="21396" y="52233"/>
                  </a:cubicBezTo>
                  <a:cubicBezTo>
                    <a:pt x="22158" y="52626"/>
                    <a:pt x="22955" y="52947"/>
                    <a:pt x="23694" y="53292"/>
                  </a:cubicBezTo>
                  <a:cubicBezTo>
                    <a:pt x="23571" y="53329"/>
                    <a:pt x="23374" y="53353"/>
                    <a:pt x="23135" y="53353"/>
                  </a:cubicBezTo>
                  <a:cubicBezTo>
                    <a:pt x="22911" y="53353"/>
                    <a:pt x="22648" y="53332"/>
                    <a:pt x="22372" y="53280"/>
                  </a:cubicBezTo>
                  <a:cubicBezTo>
                    <a:pt x="21908" y="53185"/>
                    <a:pt x="21443" y="53066"/>
                    <a:pt x="21003" y="52923"/>
                  </a:cubicBezTo>
                  <a:cubicBezTo>
                    <a:pt x="20401" y="52731"/>
                    <a:pt x="19794" y="52668"/>
                    <a:pt x="19180" y="52668"/>
                  </a:cubicBezTo>
                  <a:cubicBezTo>
                    <a:pt x="18920" y="52668"/>
                    <a:pt x="18658" y="52679"/>
                    <a:pt x="18395" y="52697"/>
                  </a:cubicBezTo>
                  <a:cubicBezTo>
                    <a:pt x="17574" y="52745"/>
                    <a:pt x="16836" y="53019"/>
                    <a:pt x="16145" y="53447"/>
                  </a:cubicBezTo>
                  <a:cubicBezTo>
                    <a:pt x="16002" y="53542"/>
                    <a:pt x="15871" y="53650"/>
                    <a:pt x="15752" y="53769"/>
                  </a:cubicBezTo>
                  <a:cubicBezTo>
                    <a:pt x="15704" y="53804"/>
                    <a:pt x="15704" y="53900"/>
                    <a:pt x="15681" y="53971"/>
                  </a:cubicBezTo>
                  <a:cubicBezTo>
                    <a:pt x="15752" y="53959"/>
                    <a:pt x="15835" y="53971"/>
                    <a:pt x="15895" y="53935"/>
                  </a:cubicBezTo>
                  <a:cubicBezTo>
                    <a:pt x="16300" y="53709"/>
                    <a:pt x="16681" y="53447"/>
                    <a:pt x="17097" y="53269"/>
                  </a:cubicBezTo>
                  <a:cubicBezTo>
                    <a:pt x="17685" y="53022"/>
                    <a:pt x="18297" y="52963"/>
                    <a:pt x="18921" y="52963"/>
                  </a:cubicBezTo>
                  <a:cubicBezTo>
                    <a:pt x="19169" y="52963"/>
                    <a:pt x="19418" y="52973"/>
                    <a:pt x="19669" y="52983"/>
                  </a:cubicBezTo>
                  <a:cubicBezTo>
                    <a:pt x="20455" y="53019"/>
                    <a:pt x="21146" y="53352"/>
                    <a:pt x="21896" y="53507"/>
                  </a:cubicBezTo>
                  <a:cubicBezTo>
                    <a:pt x="22316" y="53599"/>
                    <a:pt x="22737" y="53641"/>
                    <a:pt x="23157" y="53641"/>
                  </a:cubicBezTo>
                  <a:cubicBezTo>
                    <a:pt x="23546" y="53641"/>
                    <a:pt x="23935" y="53605"/>
                    <a:pt x="24325" y="53542"/>
                  </a:cubicBezTo>
                  <a:cubicBezTo>
                    <a:pt x="24436" y="53525"/>
                    <a:pt x="24552" y="53519"/>
                    <a:pt x="24670" y="53519"/>
                  </a:cubicBezTo>
                  <a:cubicBezTo>
                    <a:pt x="24879" y="53519"/>
                    <a:pt x="25095" y="53539"/>
                    <a:pt x="25301" y="53554"/>
                  </a:cubicBezTo>
                  <a:cubicBezTo>
                    <a:pt x="25504" y="53575"/>
                    <a:pt x="25704" y="53584"/>
                    <a:pt x="25903" y="53584"/>
                  </a:cubicBezTo>
                  <a:cubicBezTo>
                    <a:pt x="26990" y="53584"/>
                    <a:pt x="28023" y="53295"/>
                    <a:pt x="29039" y="52852"/>
                  </a:cubicBezTo>
                  <a:cubicBezTo>
                    <a:pt x="29099" y="52828"/>
                    <a:pt x="29147" y="52804"/>
                    <a:pt x="29206" y="52769"/>
                  </a:cubicBezTo>
                  <a:lnTo>
                    <a:pt x="29266" y="52769"/>
                  </a:lnTo>
                  <a:cubicBezTo>
                    <a:pt x="29409" y="53352"/>
                    <a:pt x="29539" y="53912"/>
                    <a:pt x="29670" y="54483"/>
                  </a:cubicBezTo>
                  <a:cubicBezTo>
                    <a:pt x="29682" y="54531"/>
                    <a:pt x="29647" y="54626"/>
                    <a:pt x="29611" y="54662"/>
                  </a:cubicBezTo>
                  <a:cubicBezTo>
                    <a:pt x="29278" y="54935"/>
                    <a:pt x="28932" y="55221"/>
                    <a:pt x="28587" y="55495"/>
                  </a:cubicBezTo>
                  <a:cubicBezTo>
                    <a:pt x="28551" y="55531"/>
                    <a:pt x="28492" y="55543"/>
                    <a:pt x="28468" y="55578"/>
                  </a:cubicBezTo>
                  <a:cubicBezTo>
                    <a:pt x="28432" y="55626"/>
                    <a:pt x="28420" y="55686"/>
                    <a:pt x="28396" y="55745"/>
                  </a:cubicBezTo>
                  <a:cubicBezTo>
                    <a:pt x="28449" y="55756"/>
                    <a:pt x="28512" y="55795"/>
                    <a:pt x="28559" y="55795"/>
                  </a:cubicBezTo>
                  <a:cubicBezTo>
                    <a:pt x="28564" y="55795"/>
                    <a:pt x="28570" y="55794"/>
                    <a:pt x="28575" y="55793"/>
                  </a:cubicBezTo>
                  <a:cubicBezTo>
                    <a:pt x="28718" y="55733"/>
                    <a:pt x="28861" y="55674"/>
                    <a:pt x="28980" y="55590"/>
                  </a:cubicBezTo>
                  <a:cubicBezTo>
                    <a:pt x="29254" y="55400"/>
                    <a:pt x="29516" y="55185"/>
                    <a:pt x="29790" y="54983"/>
                  </a:cubicBezTo>
                  <a:lnTo>
                    <a:pt x="29790" y="54983"/>
                  </a:lnTo>
                  <a:cubicBezTo>
                    <a:pt x="29956" y="55293"/>
                    <a:pt x="29968" y="55412"/>
                    <a:pt x="29647" y="55614"/>
                  </a:cubicBezTo>
                  <a:cubicBezTo>
                    <a:pt x="29587" y="55662"/>
                    <a:pt x="29539" y="55733"/>
                    <a:pt x="29468" y="55781"/>
                  </a:cubicBezTo>
                  <a:cubicBezTo>
                    <a:pt x="28992" y="56150"/>
                    <a:pt x="28516" y="56531"/>
                    <a:pt x="28004" y="56876"/>
                  </a:cubicBezTo>
                  <a:cubicBezTo>
                    <a:pt x="27801" y="57007"/>
                    <a:pt x="27539" y="57031"/>
                    <a:pt x="27301" y="57126"/>
                  </a:cubicBezTo>
                  <a:cubicBezTo>
                    <a:pt x="27242" y="57150"/>
                    <a:pt x="27194" y="57210"/>
                    <a:pt x="27134" y="57257"/>
                  </a:cubicBezTo>
                  <a:cubicBezTo>
                    <a:pt x="27190" y="57291"/>
                    <a:pt x="27256" y="57365"/>
                    <a:pt x="27313" y="57365"/>
                  </a:cubicBezTo>
                  <a:cubicBezTo>
                    <a:pt x="27317" y="57365"/>
                    <a:pt x="27321" y="57365"/>
                    <a:pt x="27325" y="57364"/>
                  </a:cubicBezTo>
                  <a:cubicBezTo>
                    <a:pt x="27468" y="57364"/>
                    <a:pt x="27611" y="57352"/>
                    <a:pt x="27754" y="57293"/>
                  </a:cubicBezTo>
                  <a:cubicBezTo>
                    <a:pt x="28587" y="56995"/>
                    <a:pt x="29278" y="56483"/>
                    <a:pt x="29861" y="55805"/>
                  </a:cubicBezTo>
                  <a:cubicBezTo>
                    <a:pt x="29909" y="55757"/>
                    <a:pt x="29956" y="55709"/>
                    <a:pt x="30004" y="55650"/>
                  </a:cubicBezTo>
                  <a:lnTo>
                    <a:pt x="30004" y="55650"/>
                  </a:lnTo>
                  <a:cubicBezTo>
                    <a:pt x="30254" y="56209"/>
                    <a:pt x="30325" y="56305"/>
                    <a:pt x="29825" y="56793"/>
                  </a:cubicBezTo>
                  <a:cubicBezTo>
                    <a:pt x="28968" y="57638"/>
                    <a:pt x="27908" y="58114"/>
                    <a:pt x="26730" y="58281"/>
                  </a:cubicBezTo>
                  <a:cubicBezTo>
                    <a:pt x="26218" y="58351"/>
                    <a:pt x="25699" y="58447"/>
                    <a:pt x="25185" y="58447"/>
                  </a:cubicBezTo>
                  <a:cubicBezTo>
                    <a:pt x="25088" y="58447"/>
                    <a:pt x="24992" y="58443"/>
                    <a:pt x="24896" y="58436"/>
                  </a:cubicBezTo>
                  <a:cubicBezTo>
                    <a:pt x="24253" y="58388"/>
                    <a:pt x="23610" y="58222"/>
                    <a:pt x="23003" y="57995"/>
                  </a:cubicBezTo>
                  <a:cubicBezTo>
                    <a:pt x="22181" y="57686"/>
                    <a:pt x="21384" y="57281"/>
                    <a:pt x="20586" y="56888"/>
                  </a:cubicBezTo>
                  <a:cubicBezTo>
                    <a:pt x="19741" y="56471"/>
                    <a:pt x="18883" y="56090"/>
                    <a:pt x="17943" y="55900"/>
                  </a:cubicBezTo>
                  <a:cubicBezTo>
                    <a:pt x="17625" y="55833"/>
                    <a:pt x="17309" y="55798"/>
                    <a:pt x="16995" y="55798"/>
                  </a:cubicBezTo>
                  <a:cubicBezTo>
                    <a:pt x="16474" y="55798"/>
                    <a:pt x="15959" y="55894"/>
                    <a:pt x="15454" y="56102"/>
                  </a:cubicBezTo>
                  <a:cubicBezTo>
                    <a:pt x="14942" y="56305"/>
                    <a:pt x="14430" y="56543"/>
                    <a:pt x="13930" y="56769"/>
                  </a:cubicBezTo>
                  <a:cubicBezTo>
                    <a:pt x="13335" y="57055"/>
                    <a:pt x="12716" y="57245"/>
                    <a:pt x="12061" y="57305"/>
                  </a:cubicBezTo>
                  <a:cubicBezTo>
                    <a:pt x="11980" y="57313"/>
                    <a:pt x="11900" y="57316"/>
                    <a:pt x="11820" y="57316"/>
                  </a:cubicBezTo>
                  <a:cubicBezTo>
                    <a:pt x="11292" y="57316"/>
                    <a:pt x="10792" y="57153"/>
                    <a:pt x="10275" y="56936"/>
                  </a:cubicBezTo>
                  <a:cubicBezTo>
                    <a:pt x="10573" y="56852"/>
                    <a:pt x="10835" y="56793"/>
                    <a:pt x="11085" y="56698"/>
                  </a:cubicBezTo>
                  <a:cubicBezTo>
                    <a:pt x="12156" y="56293"/>
                    <a:pt x="12942" y="55507"/>
                    <a:pt x="13704" y="54685"/>
                  </a:cubicBezTo>
                  <a:cubicBezTo>
                    <a:pt x="14299" y="54042"/>
                    <a:pt x="14859" y="53364"/>
                    <a:pt x="15490" y="52769"/>
                  </a:cubicBezTo>
                  <a:cubicBezTo>
                    <a:pt x="16422" y="51902"/>
                    <a:pt x="17511" y="51572"/>
                    <a:pt x="18686" y="51572"/>
                  </a:cubicBezTo>
                  <a:close/>
                  <a:moveTo>
                    <a:pt x="71066" y="52070"/>
                  </a:moveTo>
                  <a:cubicBezTo>
                    <a:pt x="71729" y="52070"/>
                    <a:pt x="72382" y="52196"/>
                    <a:pt x="73021" y="52447"/>
                  </a:cubicBezTo>
                  <a:cubicBezTo>
                    <a:pt x="73640" y="52685"/>
                    <a:pt x="74247" y="52935"/>
                    <a:pt x="74819" y="53257"/>
                  </a:cubicBezTo>
                  <a:cubicBezTo>
                    <a:pt x="75450" y="53614"/>
                    <a:pt x="75938" y="54150"/>
                    <a:pt x="76355" y="54721"/>
                  </a:cubicBezTo>
                  <a:cubicBezTo>
                    <a:pt x="76950" y="55519"/>
                    <a:pt x="77510" y="56352"/>
                    <a:pt x="78069" y="57186"/>
                  </a:cubicBezTo>
                  <a:cubicBezTo>
                    <a:pt x="78558" y="57900"/>
                    <a:pt x="79105" y="58555"/>
                    <a:pt x="79772" y="59115"/>
                  </a:cubicBezTo>
                  <a:cubicBezTo>
                    <a:pt x="80474" y="59698"/>
                    <a:pt x="81296" y="59972"/>
                    <a:pt x="82189" y="60079"/>
                  </a:cubicBezTo>
                  <a:cubicBezTo>
                    <a:pt x="82820" y="60150"/>
                    <a:pt x="83451" y="60174"/>
                    <a:pt x="84082" y="60269"/>
                  </a:cubicBezTo>
                  <a:cubicBezTo>
                    <a:pt x="85130" y="60436"/>
                    <a:pt x="86035" y="60889"/>
                    <a:pt x="86666" y="61782"/>
                  </a:cubicBezTo>
                  <a:cubicBezTo>
                    <a:pt x="86678" y="61805"/>
                    <a:pt x="86701" y="61829"/>
                    <a:pt x="86725" y="61877"/>
                  </a:cubicBezTo>
                  <a:cubicBezTo>
                    <a:pt x="86416" y="61793"/>
                    <a:pt x="86130" y="61710"/>
                    <a:pt x="85832" y="61662"/>
                  </a:cubicBezTo>
                  <a:cubicBezTo>
                    <a:pt x="85619" y="61628"/>
                    <a:pt x="85408" y="61613"/>
                    <a:pt x="85199" y="61613"/>
                  </a:cubicBezTo>
                  <a:cubicBezTo>
                    <a:pt x="84531" y="61613"/>
                    <a:pt x="83880" y="61767"/>
                    <a:pt x="83237" y="61948"/>
                  </a:cubicBezTo>
                  <a:cubicBezTo>
                    <a:pt x="82582" y="62127"/>
                    <a:pt x="81951" y="62377"/>
                    <a:pt x="81308" y="62603"/>
                  </a:cubicBezTo>
                  <a:cubicBezTo>
                    <a:pt x="80617" y="62841"/>
                    <a:pt x="79891" y="62984"/>
                    <a:pt x="79153" y="62996"/>
                  </a:cubicBezTo>
                  <a:cubicBezTo>
                    <a:pt x="78784" y="62996"/>
                    <a:pt x="78403" y="62936"/>
                    <a:pt x="78046" y="62841"/>
                  </a:cubicBezTo>
                  <a:cubicBezTo>
                    <a:pt x="77176" y="62603"/>
                    <a:pt x="76414" y="62163"/>
                    <a:pt x="75724" y="61579"/>
                  </a:cubicBezTo>
                  <a:cubicBezTo>
                    <a:pt x="75390" y="61305"/>
                    <a:pt x="75140" y="60984"/>
                    <a:pt x="74902" y="60627"/>
                  </a:cubicBezTo>
                  <a:cubicBezTo>
                    <a:pt x="74378" y="59829"/>
                    <a:pt x="73819" y="59067"/>
                    <a:pt x="73295" y="58317"/>
                  </a:cubicBezTo>
                  <a:cubicBezTo>
                    <a:pt x="73319" y="58317"/>
                    <a:pt x="73390" y="58353"/>
                    <a:pt x="73462" y="58388"/>
                  </a:cubicBezTo>
                  <a:cubicBezTo>
                    <a:pt x="74200" y="58745"/>
                    <a:pt x="74807" y="59281"/>
                    <a:pt x="75367" y="59888"/>
                  </a:cubicBezTo>
                  <a:cubicBezTo>
                    <a:pt x="76559" y="61162"/>
                    <a:pt x="77976" y="61962"/>
                    <a:pt x="79749" y="61962"/>
                  </a:cubicBezTo>
                  <a:cubicBezTo>
                    <a:pt x="79800" y="61962"/>
                    <a:pt x="79851" y="61961"/>
                    <a:pt x="79903" y="61960"/>
                  </a:cubicBezTo>
                  <a:cubicBezTo>
                    <a:pt x="80070" y="61960"/>
                    <a:pt x="80248" y="61936"/>
                    <a:pt x="80427" y="61889"/>
                  </a:cubicBezTo>
                  <a:cubicBezTo>
                    <a:pt x="80486" y="61877"/>
                    <a:pt x="80522" y="61793"/>
                    <a:pt x="80582" y="61734"/>
                  </a:cubicBezTo>
                  <a:cubicBezTo>
                    <a:pt x="80518" y="61713"/>
                    <a:pt x="80464" y="61673"/>
                    <a:pt x="80410" y="61673"/>
                  </a:cubicBezTo>
                  <a:cubicBezTo>
                    <a:pt x="80404" y="61673"/>
                    <a:pt x="80398" y="61673"/>
                    <a:pt x="80391" y="61674"/>
                  </a:cubicBezTo>
                  <a:cubicBezTo>
                    <a:pt x="80172" y="61706"/>
                    <a:pt x="79959" y="61721"/>
                    <a:pt x="79751" y="61721"/>
                  </a:cubicBezTo>
                  <a:cubicBezTo>
                    <a:pt x="78375" y="61721"/>
                    <a:pt x="77226" y="61071"/>
                    <a:pt x="76141" y="60234"/>
                  </a:cubicBezTo>
                  <a:cubicBezTo>
                    <a:pt x="75962" y="60079"/>
                    <a:pt x="75795" y="59900"/>
                    <a:pt x="75640" y="59722"/>
                  </a:cubicBezTo>
                  <a:cubicBezTo>
                    <a:pt x="74843" y="58805"/>
                    <a:pt x="73890" y="58114"/>
                    <a:pt x="72735" y="57745"/>
                  </a:cubicBezTo>
                  <a:cubicBezTo>
                    <a:pt x="72616" y="57710"/>
                    <a:pt x="72509" y="57650"/>
                    <a:pt x="72414" y="57579"/>
                  </a:cubicBezTo>
                  <a:cubicBezTo>
                    <a:pt x="71283" y="56638"/>
                    <a:pt x="69949" y="56209"/>
                    <a:pt x="68521" y="56043"/>
                  </a:cubicBezTo>
                  <a:cubicBezTo>
                    <a:pt x="68437" y="56031"/>
                    <a:pt x="68354" y="56019"/>
                    <a:pt x="68247" y="56007"/>
                  </a:cubicBezTo>
                  <a:cubicBezTo>
                    <a:pt x="68294" y="55864"/>
                    <a:pt x="68330" y="55745"/>
                    <a:pt x="68378" y="55614"/>
                  </a:cubicBezTo>
                  <a:cubicBezTo>
                    <a:pt x="68485" y="55245"/>
                    <a:pt x="68616" y="54876"/>
                    <a:pt x="68699" y="54507"/>
                  </a:cubicBezTo>
                  <a:cubicBezTo>
                    <a:pt x="68759" y="54281"/>
                    <a:pt x="68842" y="54150"/>
                    <a:pt x="69080" y="54114"/>
                  </a:cubicBezTo>
                  <a:cubicBezTo>
                    <a:pt x="69437" y="54078"/>
                    <a:pt x="69795" y="54031"/>
                    <a:pt x="70152" y="53971"/>
                  </a:cubicBezTo>
                  <a:cubicBezTo>
                    <a:pt x="70259" y="53959"/>
                    <a:pt x="70342" y="53900"/>
                    <a:pt x="70437" y="53864"/>
                  </a:cubicBezTo>
                  <a:cubicBezTo>
                    <a:pt x="70354" y="53804"/>
                    <a:pt x="70259" y="53697"/>
                    <a:pt x="70164" y="53697"/>
                  </a:cubicBezTo>
                  <a:cubicBezTo>
                    <a:pt x="69854" y="53697"/>
                    <a:pt x="69533" y="53733"/>
                    <a:pt x="69223" y="53769"/>
                  </a:cubicBezTo>
                  <a:cubicBezTo>
                    <a:pt x="69128" y="53781"/>
                    <a:pt x="69021" y="53816"/>
                    <a:pt x="68925" y="53840"/>
                  </a:cubicBezTo>
                  <a:cubicBezTo>
                    <a:pt x="68925" y="53435"/>
                    <a:pt x="68997" y="53364"/>
                    <a:pt x="69330" y="53328"/>
                  </a:cubicBezTo>
                  <a:cubicBezTo>
                    <a:pt x="69747" y="53292"/>
                    <a:pt x="70152" y="53161"/>
                    <a:pt x="70568" y="53102"/>
                  </a:cubicBezTo>
                  <a:cubicBezTo>
                    <a:pt x="70769" y="53069"/>
                    <a:pt x="70969" y="53049"/>
                    <a:pt x="71168" y="53049"/>
                  </a:cubicBezTo>
                  <a:cubicBezTo>
                    <a:pt x="71479" y="53049"/>
                    <a:pt x="71788" y="53098"/>
                    <a:pt x="72092" y="53221"/>
                  </a:cubicBezTo>
                  <a:cubicBezTo>
                    <a:pt x="72099" y="53223"/>
                    <a:pt x="72106" y="53223"/>
                    <a:pt x="72114" y="53223"/>
                  </a:cubicBezTo>
                  <a:cubicBezTo>
                    <a:pt x="72163" y="53223"/>
                    <a:pt x="72233" y="53194"/>
                    <a:pt x="72295" y="53173"/>
                  </a:cubicBezTo>
                  <a:cubicBezTo>
                    <a:pt x="72271" y="53114"/>
                    <a:pt x="72247" y="53007"/>
                    <a:pt x="72200" y="52995"/>
                  </a:cubicBezTo>
                  <a:cubicBezTo>
                    <a:pt x="71902" y="52899"/>
                    <a:pt x="71592" y="52792"/>
                    <a:pt x="71295" y="52780"/>
                  </a:cubicBezTo>
                  <a:cubicBezTo>
                    <a:pt x="71182" y="52775"/>
                    <a:pt x="71070" y="52772"/>
                    <a:pt x="70958" y="52772"/>
                  </a:cubicBezTo>
                  <a:cubicBezTo>
                    <a:pt x="70345" y="52772"/>
                    <a:pt x="69737" y="52860"/>
                    <a:pt x="69163" y="53102"/>
                  </a:cubicBezTo>
                  <a:cubicBezTo>
                    <a:pt x="69128" y="53114"/>
                    <a:pt x="69104" y="53114"/>
                    <a:pt x="69068" y="53114"/>
                  </a:cubicBezTo>
                  <a:cubicBezTo>
                    <a:pt x="69092" y="52483"/>
                    <a:pt x="69187" y="52364"/>
                    <a:pt x="69747" y="52233"/>
                  </a:cubicBezTo>
                  <a:cubicBezTo>
                    <a:pt x="70191" y="52124"/>
                    <a:pt x="70631" y="52070"/>
                    <a:pt x="71066" y="52070"/>
                  </a:cubicBezTo>
                  <a:close/>
                  <a:moveTo>
                    <a:pt x="30373" y="56614"/>
                  </a:moveTo>
                  <a:cubicBezTo>
                    <a:pt x="30468" y="56852"/>
                    <a:pt x="30575" y="57055"/>
                    <a:pt x="30635" y="57269"/>
                  </a:cubicBezTo>
                  <a:cubicBezTo>
                    <a:pt x="30659" y="57329"/>
                    <a:pt x="30587" y="57436"/>
                    <a:pt x="30528" y="57483"/>
                  </a:cubicBezTo>
                  <a:cubicBezTo>
                    <a:pt x="29539" y="58364"/>
                    <a:pt x="28349" y="58829"/>
                    <a:pt x="27051" y="59007"/>
                  </a:cubicBezTo>
                  <a:cubicBezTo>
                    <a:pt x="25932" y="59162"/>
                    <a:pt x="24801" y="59281"/>
                    <a:pt x="23670" y="59388"/>
                  </a:cubicBezTo>
                  <a:cubicBezTo>
                    <a:pt x="21955" y="59567"/>
                    <a:pt x="20229" y="59746"/>
                    <a:pt x="18562" y="60269"/>
                  </a:cubicBezTo>
                  <a:cubicBezTo>
                    <a:pt x="17395" y="60639"/>
                    <a:pt x="16276" y="61151"/>
                    <a:pt x="15276" y="61877"/>
                  </a:cubicBezTo>
                  <a:cubicBezTo>
                    <a:pt x="14740" y="62258"/>
                    <a:pt x="14288" y="62746"/>
                    <a:pt x="13871" y="63258"/>
                  </a:cubicBezTo>
                  <a:cubicBezTo>
                    <a:pt x="12871" y="64484"/>
                    <a:pt x="11859" y="65687"/>
                    <a:pt x="10847" y="66901"/>
                  </a:cubicBezTo>
                  <a:cubicBezTo>
                    <a:pt x="10787" y="66973"/>
                    <a:pt x="10740" y="67032"/>
                    <a:pt x="10680" y="67104"/>
                  </a:cubicBezTo>
                  <a:cubicBezTo>
                    <a:pt x="10644" y="67056"/>
                    <a:pt x="10644" y="67044"/>
                    <a:pt x="10644" y="67044"/>
                  </a:cubicBezTo>
                  <a:cubicBezTo>
                    <a:pt x="11382" y="65830"/>
                    <a:pt x="11978" y="64520"/>
                    <a:pt x="12942" y="63448"/>
                  </a:cubicBezTo>
                  <a:cubicBezTo>
                    <a:pt x="14823" y="61329"/>
                    <a:pt x="17169" y="59996"/>
                    <a:pt x="19931" y="59400"/>
                  </a:cubicBezTo>
                  <a:cubicBezTo>
                    <a:pt x="21562" y="59043"/>
                    <a:pt x="23205" y="58865"/>
                    <a:pt x="24872" y="58817"/>
                  </a:cubicBezTo>
                  <a:cubicBezTo>
                    <a:pt x="25968" y="58781"/>
                    <a:pt x="27051" y="58662"/>
                    <a:pt x="28099" y="58293"/>
                  </a:cubicBezTo>
                  <a:cubicBezTo>
                    <a:pt x="28813" y="58043"/>
                    <a:pt x="29432" y="57638"/>
                    <a:pt x="29980" y="57138"/>
                  </a:cubicBezTo>
                  <a:cubicBezTo>
                    <a:pt x="30135" y="57007"/>
                    <a:pt x="30230" y="56805"/>
                    <a:pt x="30373" y="56614"/>
                  </a:cubicBezTo>
                  <a:close/>
                  <a:moveTo>
                    <a:pt x="49187" y="29301"/>
                  </a:moveTo>
                  <a:cubicBezTo>
                    <a:pt x="49194" y="29301"/>
                    <a:pt x="49201" y="29301"/>
                    <a:pt x="49209" y="29301"/>
                  </a:cubicBezTo>
                  <a:cubicBezTo>
                    <a:pt x="60210" y="29325"/>
                    <a:pt x="69104" y="38231"/>
                    <a:pt x="69080" y="49209"/>
                  </a:cubicBezTo>
                  <a:cubicBezTo>
                    <a:pt x="69068" y="60195"/>
                    <a:pt x="60162" y="69080"/>
                    <a:pt x="49205" y="69080"/>
                  </a:cubicBezTo>
                  <a:cubicBezTo>
                    <a:pt x="49190" y="69080"/>
                    <a:pt x="49176" y="69080"/>
                    <a:pt x="49161" y="69080"/>
                  </a:cubicBezTo>
                  <a:cubicBezTo>
                    <a:pt x="38136" y="69044"/>
                    <a:pt x="29289" y="60127"/>
                    <a:pt x="29313" y="49078"/>
                  </a:cubicBezTo>
                  <a:cubicBezTo>
                    <a:pt x="29337" y="38179"/>
                    <a:pt x="38267" y="29301"/>
                    <a:pt x="49187" y="29301"/>
                  </a:cubicBezTo>
                  <a:close/>
                  <a:moveTo>
                    <a:pt x="30802" y="57614"/>
                  </a:moveTo>
                  <a:cubicBezTo>
                    <a:pt x="30861" y="57757"/>
                    <a:pt x="30933" y="57864"/>
                    <a:pt x="30968" y="57983"/>
                  </a:cubicBezTo>
                  <a:cubicBezTo>
                    <a:pt x="30980" y="58031"/>
                    <a:pt x="30933" y="58126"/>
                    <a:pt x="30885" y="58162"/>
                  </a:cubicBezTo>
                  <a:cubicBezTo>
                    <a:pt x="30659" y="58353"/>
                    <a:pt x="30397" y="58507"/>
                    <a:pt x="30171" y="58698"/>
                  </a:cubicBezTo>
                  <a:cubicBezTo>
                    <a:pt x="30099" y="58745"/>
                    <a:pt x="30063" y="58841"/>
                    <a:pt x="30016" y="58912"/>
                  </a:cubicBezTo>
                  <a:cubicBezTo>
                    <a:pt x="30079" y="58912"/>
                    <a:pt x="30153" y="58933"/>
                    <a:pt x="30213" y="58933"/>
                  </a:cubicBezTo>
                  <a:cubicBezTo>
                    <a:pt x="30243" y="58933"/>
                    <a:pt x="30270" y="58928"/>
                    <a:pt x="30290" y="58912"/>
                  </a:cubicBezTo>
                  <a:cubicBezTo>
                    <a:pt x="30587" y="58734"/>
                    <a:pt x="30849" y="58543"/>
                    <a:pt x="31147" y="58341"/>
                  </a:cubicBezTo>
                  <a:cubicBezTo>
                    <a:pt x="31194" y="58412"/>
                    <a:pt x="31242" y="58495"/>
                    <a:pt x="31278" y="58579"/>
                  </a:cubicBezTo>
                  <a:cubicBezTo>
                    <a:pt x="31861" y="59686"/>
                    <a:pt x="32528" y="60722"/>
                    <a:pt x="33314" y="61698"/>
                  </a:cubicBezTo>
                  <a:cubicBezTo>
                    <a:pt x="33469" y="61889"/>
                    <a:pt x="33445" y="62008"/>
                    <a:pt x="33326" y="62186"/>
                  </a:cubicBezTo>
                  <a:cubicBezTo>
                    <a:pt x="32230" y="63722"/>
                    <a:pt x="30813" y="64746"/>
                    <a:pt x="28944" y="65103"/>
                  </a:cubicBezTo>
                  <a:cubicBezTo>
                    <a:pt x="27938" y="65290"/>
                    <a:pt x="26937" y="65400"/>
                    <a:pt x="25940" y="65400"/>
                  </a:cubicBezTo>
                  <a:cubicBezTo>
                    <a:pt x="24706" y="65400"/>
                    <a:pt x="23478" y="65231"/>
                    <a:pt x="22253" y="64830"/>
                  </a:cubicBezTo>
                  <a:cubicBezTo>
                    <a:pt x="21241" y="64496"/>
                    <a:pt x="20193" y="64365"/>
                    <a:pt x="19122" y="64341"/>
                  </a:cubicBezTo>
                  <a:cubicBezTo>
                    <a:pt x="19058" y="64339"/>
                    <a:pt x="18994" y="64338"/>
                    <a:pt x="18931" y="64338"/>
                  </a:cubicBezTo>
                  <a:cubicBezTo>
                    <a:pt x="17965" y="64338"/>
                    <a:pt x="17049" y="64587"/>
                    <a:pt x="16133" y="64877"/>
                  </a:cubicBezTo>
                  <a:cubicBezTo>
                    <a:pt x="14538" y="65389"/>
                    <a:pt x="13168" y="66258"/>
                    <a:pt x="12037" y="67508"/>
                  </a:cubicBezTo>
                  <a:cubicBezTo>
                    <a:pt x="11240" y="68389"/>
                    <a:pt x="10359" y="69187"/>
                    <a:pt x="9287" y="69735"/>
                  </a:cubicBezTo>
                  <a:cubicBezTo>
                    <a:pt x="8436" y="70176"/>
                    <a:pt x="7518" y="70335"/>
                    <a:pt x="6575" y="70335"/>
                  </a:cubicBezTo>
                  <a:cubicBezTo>
                    <a:pt x="6475" y="70335"/>
                    <a:pt x="6375" y="70334"/>
                    <a:pt x="6275" y="70330"/>
                  </a:cubicBezTo>
                  <a:cubicBezTo>
                    <a:pt x="6441" y="70283"/>
                    <a:pt x="6620" y="70235"/>
                    <a:pt x="6799" y="70199"/>
                  </a:cubicBezTo>
                  <a:cubicBezTo>
                    <a:pt x="7703" y="69985"/>
                    <a:pt x="8477" y="69544"/>
                    <a:pt x="9156" y="68890"/>
                  </a:cubicBezTo>
                  <a:cubicBezTo>
                    <a:pt x="9882" y="68199"/>
                    <a:pt x="10656" y="67544"/>
                    <a:pt x="11335" y="66806"/>
                  </a:cubicBezTo>
                  <a:cubicBezTo>
                    <a:pt x="12156" y="65913"/>
                    <a:pt x="12966" y="64996"/>
                    <a:pt x="13668" y="64008"/>
                  </a:cubicBezTo>
                  <a:cubicBezTo>
                    <a:pt x="14859" y="62317"/>
                    <a:pt x="16490" y="61305"/>
                    <a:pt x="18395" y="60650"/>
                  </a:cubicBezTo>
                  <a:cubicBezTo>
                    <a:pt x="19574" y="60258"/>
                    <a:pt x="20776" y="60031"/>
                    <a:pt x="22003" y="59888"/>
                  </a:cubicBezTo>
                  <a:cubicBezTo>
                    <a:pt x="23610" y="59698"/>
                    <a:pt x="25229" y="59555"/>
                    <a:pt x="26825" y="59341"/>
                  </a:cubicBezTo>
                  <a:cubicBezTo>
                    <a:pt x="28099" y="59186"/>
                    <a:pt x="29325" y="58853"/>
                    <a:pt x="30349" y="58007"/>
                  </a:cubicBezTo>
                  <a:cubicBezTo>
                    <a:pt x="30492" y="57888"/>
                    <a:pt x="30635" y="57769"/>
                    <a:pt x="30802" y="57614"/>
                  </a:cubicBezTo>
                  <a:close/>
                  <a:moveTo>
                    <a:pt x="65595" y="61133"/>
                  </a:moveTo>
                  <a:cubicBezTo>
                    <a:pt x="65630" y="61133"/>
                    <a:pt x="65669" y="61139"/>
                    <a:pt x="65699" y="61151"/>
                  </a:cubicBezTo>
                  <a:cubicBezTo>
                    <a:pt x="66806" y="61532"/>
                    <a:pt x="67759" y="62163"/>
                    <a:pt x="68473" y="63079"/>
                  </a:cubicBezTo>
                  <a:cubicBezTo>
                    <a:pt x="69414" y="64270"/>
                    <a:pt x="70306" y="65496"/>
                    <a:pt x="71199" y="66723"/>
                  </a:cubicBezTo>
                  <a:cubicBezTo>
                    <a:pt x="72211" y="68092"/>
                    <a:pt x="73247" y="69449"/>
                    <a:pt x="74593" y="70545"/>
                  </a:cubicBezTo>
                  <a:cubicBezTo>
                    <a:pt x="75355" y="71176"/>
                    <a:pt x="76164" y="71723"/>
                    <a:pt x="77057" y="72140"/>
                  </a:cubicBezTo>
                  <a:cubicBezTo>
                    <a:pt x="77950" y="72557"/>
                    <a:pt x="78903" y="72652"/>
                    <a:pt x="79843" y="72807"/>
                  </a:cubicBezTo>
                  <a:cubicBezTo>
                    <a:pt x="81165" y="73033"/>
                    <a:pt x="82487" y="73283"/>
                    <a:pt x="83808" y="73521"/>
                  </a:cubicBezTo>
                  <a:cubicBezTo>
                    <a:pt x="83892" y="73533"/>
                    <a:pt x="83963" y="73557"/>
                    <a:pt x="84082" y="73593"/>
                  </a:cubicBezTo>
                  <a:cubicBezTo>
                    <a:pt x="83984" y="73592"/>
                    <a:pt x="83886" y="73592"/>
                    <a:pt x="83789" y="73592"/>
                  </a:cubicBezTo>
                  <a:cubicBezTo>
                    <a:pt x="83369" y="73592"/>
                    <a:pt x="82952" y="73596"/>
                    <a:pt x="82538" y="73596"/>
                  </a:cubicBezTo>
                  <a:cubicBezTo>
                    <a:pt x="81099" y="73596"/>
                    <a:pt x="79690" y="73543"/>
                    <a:pt x="78319" y="73069"/>
                  </a:cubicBezTo>
                  <a:cubicBezTo>
                    <a:pt x="76081" y="72295"/>
                    <a:pt x="74152" y="71056"/>
                    <a:pt x="72569" y="69282"/>
                  </a:cubicBezTo>
                  <a:cubicBezTo>
                    <a:pt x="71354" y="67913"/>
                    <a:pt x="70330" y="66425"/>
                    <a:pt x="69366" y="64901"/>
                  </a:cubicBezTo>
                  <a:cubicBezTo>
                    <a:pt x="68913" y="64199"/>
                    <a:pt x="68401" y="63567"/>
                    <a:pt x="67794" y="63008"/>
                  </a:cubicBezTo>
                  <a:cubicBezTo>
                    <a:pt x="67223" y="62472"/>
                    <a:pt x="66556" y="62091"/>
                    <a:pt x="65830" y="61841"/>
                  </a:cubicBezTo>
                  <a:cubicBezTo>
                    <a:pt x="65604" y="61770"/>
                    <a:pt x="65353" y="61746"/>
                    <a:pt x="65092" y="61698"/>
                  </a:cubicBezTo>
                  <a:cubicBezTo>
                    <a:pt x="65234" y="61520"/>
                    <a:pt x="65365" y="61329"/>
                    <a:pt x="65508" y="61151"/>
                  </a:cubicBezTo>
                  <a:cubicBezTo>
                    <a:pt x="65526" y="61139"/>
                    <a:pt x="65559" y="61133"/>
                    <a:pt x="65595" y="61133"/>
                  </a:cubicBezTo>
                  <a:close/>
                  <a:moveTo>
                    <a:pt x="33719" y="62234"/>
                  </a:moveTo>
                  <a:cubicBezTo>
                    <a:pt x="34123" y="62675"/>
                    <a:pt x="34528" y="63103"/>
                    <a:pt x="34933" y="63532"/>
                  </a:cubicBezTo>
                  <a:cubicBezTo>
                    <a:pt x="34969" y="63579"/>
                    <a:pt x="34981" y="63687"/>
                    <a:pt x="34957" y="63746"/>
                  </a:cubicBezTo>
                  <a:cubicBezTo>
                    <a:pt x="34826" y="64139"/>
                    <a:pt x="34671" y="64532"/>
                    <a:pt x="34516" y="64913"/>
                  </a:cubicBezTo>
                  <a:cubicBezTo>
                    <a:pt x="34492" y="64972"/>
                    <a:pt x="34457" y="65008"/>
                    <a:pt x="34445" y="65068"/>
                  </a:cubicBezTo>
                  <a:cubicBezTo>
                    <a:pt x="34433" y="65127"/>
                    <a:pt x="34457" y="65187"/>
                    <a:pt x="34469" y="65246"/>
                  </a:cubicBezTo>
                  <a:cubicBezTo>
                    <a:pt x="34528" y="65234"/>
                    <a:pt x="34612" y="65234"/>
                    <a:pt x="34647" y="65199"/>
                  </a:cubicBezTo>
                  <a:cubicBezTo>
                    <a:pt x="34743" y="65068"/>
                    <a:pt x="34850" y="64949"/>
                    <a:pt x="34909" y="64794"/>
                  </a:cubicBezTo>
                  <a:cubicBezTo>
                    <a:pt x="35052" y="64508"/>
                    <a:pt x="35159" y="64210"/>
                    <a:pt x="35278" y="63913"/>
                  </a:cubicBezTo>
                  <a:cubicBezTo>
                    <a:pt x="35588" y="64056"/>
                    <a:pt x="35624" y="64175"/>
                    <a:pt x="35493" y="64496"/>
                  </a:cubicBezTo>
                  <a:cubicBezTo>
                    <a:pt x="35314" y="64961"/>
                    <a:pt x="35171" y="65449"/>
                    <a:pt x="34969" y="65925"/>
                  </a:cubicBezTo>
                  <a:cubicBezTo>
                    <a:pt x="34802" y="66330"/>
                    <a:pt x="34564" y="66699"/>
                    <a:pt x="34195" y="66985"/>
                  </a:cubicBezTo>
                  <a:cubicBezTo>
                    <a:pt x="34159" y="67020"/>
                    <a:pt x="34159" y="67116"/>
                    <a:pt x="34135" y="67187"/>
                  </a:cubicBezTo>
                  <a:cubicBezTo>
                    <a:pt x="34183" y="67187"/>
                    <a:pt x="34246" y="67203"/>
                    <a:pt x="34294" y="67203"/>
                  </a:cubicBezTo>
                  <a:cubicBezTo>
                    <a:pt x="34318" y="67203"/>
                    <a:pt x="34338" y="67199"/>
                    <a:pt x="34350" y="67187"/>
                  </a:cubicBezTo>
                  <a:cubicBezTo>
                    <a:pt x="34564" y="66985"/>
                    <a:pt x="34802" y="66794"/>
                    <a:pt x="34957" y="66544"/>
                  </a:cubicBezTo>
                  <a:cubicBezTo>
                    <a:pt x="35362" y="65925"/>
                    <a:pt x="35671" y="65270"/>
                    <a:pt x="35766" y="64520"/>
                  </a:cubicBezTo>
                  <a:cubicBezTo>
                    <a:pt x="35766" y="64472"/>
                    <a:pt x="35790" y="64437"/>
                    <a:pt x="35814" y="64389"/>
                  </a:cubicBezTo>
                  <a:cubicBezTo>
                    <a:pt x="36302" y="64675"/>
                    <a:pt x="36386" y="64865"/>
                    <a:pt x="36243" y="65365"/>
                  </a:cubicBezTo>
                  <a:cubicBezTo>
                    <a:pt x="35969" y="66389"/>
                    <a:pt x="35457" y="67270"/>
                    <a:pt x="34659" y="67949"/>
                  </a:cubicBezTo>
                  <a:cubicBezTo>
                    <a:pt x="34076" y="68437"/>
                    <a:pt x="33480" y="68901"/>
                    <a:pt x="32838" y="69306"/>
                  </a:cubicBezTo>
                  <a:cubicBezTo>
                    <a:pt x="32218" y="69699"/>
                    <a:pt x="31492" y="69842"/>
                    <a:pt x="30766" y="69925"/>
                  </a:cubicBezTo>
                  <a:cubicBezTo>
                    <a:pt x="29778" y="70044"/>
                    <a:pt x="28777" y="70104"/>
                    <a:pt x="27789" y="70175"/>
                  </a:cubicBezTo>
                  <a:cubicBezTo>
                    <a:pt x="26908" y="70235"/>
                    <a:pt x="26063" y="70402"/>
                    <a:pt x="25241" y="70699"/>
                  </a:cubicBezTo>
                  <a:cubicBezTo>
                    <a:pt x="24194" y="71080"/>
                    <a:pt x="23503" y="71854"/>
                    <a:pt x="22884" y="72735"/>
                  </a:cubicBezTo>
                  <a:cubicBezTo>
                    <a:pt x="22598" y="73140"/>
                    <a:pt x="22336" y="73557"/>
                    <a:pt x="22015" y="73926"/>
                  </a:cubicBezTo>
                  <a:cubicBezTo>
                    <a:pt x="21408" y="74640"/>
                    <a:pt x="20669" y="75152"/>
                    <a:pt x="19717" y="75295"/>
                  </a:cubicBezTo>
                  <a:cubicBezTo>
                    <a:pt x="19622" y="75307"/>
                    <a:pt x="19526" y="75307"/>
                    <a:pt x="19407" y="75319"/>
                  </a:cubicBezTo>
                  <a:cubicBezTo>
                    <a:pt x="19598" y="75128"/>
                    <a:pt x="19776" y="74950"/>
                    <a:pt x="19931" y="74759"/>
                  </a:cubicBezTo>
                  <a:cubicBezTo>
                    <a:pt x="20562" y="74033"/>
                    <a:pt x="20848" y="73140"/>
                    <a:pt x="21086" y="72223"/>
                  </a:cubicBezTo>
                  <a:cubicBezTo>
                    <a:pt x="21277" y="71449"/>
                    <a:pt x="21384" y="70652"/>
                    <a:pt x="21562" y="69866"/>
                  </a:cubicBezTo>
                  <a:cubicBezTo>
                    <a:pt x="21669" y="69449"/>
                    <a:pt x="21824" y="69032"/>
                    <a:pt x="21991" y="68628"/>
                  </a:cubicBezTo>
                  <a:cubicBezTo>
                    <a:pt x="22479" y="67461"/>
                    <a:pt x="23420" y="66735"/>
                    <a:pt x="24527" y="66199"/>
                  </a:cubicBezTo>
                  <a:cubicBezTo>
                    <a:pt x="24872" y="66032"/>
                    <a:pt x="25241" y="65901"/>
                    <a:pt x="25599" y="65758"/>
                  </a:cubicBezTo>
                  <a:cubicBezTo>
                    <a:pt x="25634" y="65746"/>
                    <a:pt x="25682" y="65746"/>
                    <a:pt x="25718" y="65746"/>
                  </a:cubicBezTo>
                  <a:cubicBezTo>
                    <a:pt x="26884" y="65723"/>
                    <a:pt x="28051" y="65675"/>
                    <a:pt x="29206" y="65413"/>
                  </a:cubicBezTo>
                  <a:cubicBezTo>
                    <a:pt x="29206" y="65413"/>
                    <a:pt x="29218" y="65413"/>
                    <a:pt x="29254" y="65437"/>
                  </a:cubicBezTo>
                  <a:cubicBezTo>
                    <a:pt x="29051" y="65580"/>
                    <a:pt x="28861" y="65711"/>
                    <a:pt x="28658" y="65818"/>
                  </a:cubicBezTo>
                  <a:cubicBezTo>
                    <a:pt x="28039" y="66163"/>
                    <a:pt x="27361" y="66342"/>
                    <a:pt x="26682" y="66508"/>
                  </a:cubicBezTo>
                  <a:cubicBezTo>
                    <a:pt x="24979" y="66925"/>
                    <a:pt x="23586" y="67782"/>
                    <a:pt x="22717" y="69366"/>
                  </a:cubicBezTo>
                  <a:cubicBezTo>
                    <a:pt x="22634" y="69509"/>
                    <a:pt x="22574" y="69687"/>
                    <a:pt x="22527" y="69854"/>
                  </a:cubicBezTo>
                  <a:cubicBezTo>
                    <a:pt x="22503" y="69913"/>
                    <a:pt x="22562" y="69997"/>
                    <a:pt x="22586" y="70080"/>
                  </a:cubicBezTo>
                  <a:cubicBezTo>
                    <a:pt x="22634" y="70021"/>
                    <a:pt x="22717" y="69985"/>
                    <a:pt x="22741" y="69913"/>
                  </a:cubicBezTo>
                  <a:cubicBezTo>
                    <a:pt x="23027" y="69211"/>
                    <a:pt x="23455" y="68616"/>
                    <a:pt x="24051" y="68151"/>
                  </a:cubicBezTo>
                  <a:cubicBezTo>
                    <a:pt x="24896" y="67485"/>
                    <a:pt x="25837" y="66973"/>
                    <a:pt x="26920" y="66770"/>
                  </a:cubicBezTo>
                  <a:cubicBezTo>
                    <a:pt x="28063" y="66556"/>
                    <a:pt x="29087" y="66068"/>
                    <a:pt x="29956" y="65270"/>
                  </a:cubicBezTo>
                  <a:cubicBezTo>
                    <a:pt x="30040" y="65199"/>
                    <a:pt x="30135" y="65127"/>
                    <a:pt x="30242" y="65091"/>
                  </a:cubicBezTo>
                  <a:cubicBezTo>
                    <a:pt x="31671" y="64568"/>
                    <a:pt x="32742" y="63591"/>
                    <a:pt x="33611" y="62377"/>
                  </a:cubicBezTo>
                  <a:cubicBezTo>
                    <a:pt x="33647" y="62329"/>
                    <a:pt x="33683" y="62282"/>
                    <a:pt x="33719" y="62234"/>
                  </a:cubicBezTo>
                  <a:close/>
                  <a:moveTo>
                    <a:pt x="68243" y="56375"/>
                  </a:moveTo>
                  <a:cubicBezTo>
                    <a:pt x="68252" y="56375"/>
                    <a:pt x="68261" y="56375"/>
                    <a:pt x="68271" y="56376"/>
                  </a:cubicBezTo>
                  <a:cubicBezTo>
                    <a:pt x="69687" y="56507"/>
                    <a:pt x="70997" y="56888"/>
                    <a:pt x="72116" y="57793"/>
                  </a:cubicBezTo>
                  <a:cubicBezTo>
                    <a:pt x="73128" y="58603"/>
                    <a:pt x="73866" y="59650"/>
                    <a:pt x="74569" y="60734"/>
                  </a:cubicBezTo>
                  <a:cubicBezTo>
                    <a:pt x="75438" y="62043"/>
                    <a:pt x="75902" y="63508"/>
                    <a:pt x="76295" y="65008"/>
                  </a:cubicBezTo>
                  <a:cubicBezTo>
                    <a:pt x="77200" y="68449"/>
                    <a:pt x="79415" y="70711"/>
                    <a:pt x="82725" y="71914"/>
                  </a:cubicBezTo>
                  <a:cubicBezTo>
                    <a:pt x="83356" y="72152"/>
                    <a:pt x="84034" y="72235"/>
                    <a:pt x="84689" y="72426"/>
                  </a:cubicBezTo>
                  <a:cubicBezTo>
                    <a:pt x="85880" y="72795"/>
                    <a:pt x="87023" y="73283"/>
                    <a:pt x="87892" y="74224"/>
                  </a:cubicBezTo>
                  <a:cubicBezTo>
                    <a:pt x="88309" y="74664"/>
                    <a:pt x="88666" y="75152"/>
                    <a:pt x="88975" y="75712"/>
                  </a:cubicBezTo>
                  <a:cubicBezTo>
                    <a:pt x="88761" y="75509"/>
                    <a:pt x="88583" y="75343"/>
                    <a:pt x="88416" y="75188"/>
                  </a:cubicBezTo>
                  <a:cubicBezTo>
                    <a:pt x="87868" y="74664"/>
                    <a:pt x="87237" y="74295"/>
                    <a:pt x="86523" y="74045"/>
                  </a:cubicBezTo>
                  <a:cubicBezTo>
                    <a:pt x="85154" y="73557"/>
                    <a:pt x="83772" y="73128"/>
                    <a:pt x="82344" y="72878"/>
                  </a:cubicBezTo>
                  <a:cubicBezTo>
                    <a:pt x="81296" y="72688"/>
                    <a:pt x="80248" y="72533"/>
                    <a:pt x="79189" y="72402"/>
                  </a:cubicBezTo>
                  <a:cubicBezTo>
                    <a:pt x="77712" y="72223"/>
                    <a:pt x="76450" y="71568"/>
                    <a:pt x="75271" y="70699"/>
                  </a:cubicBezTo>
                  <a:cubicBezTo>
                    <a:pt x="73890" y="69675"/>
                    <a:pt x="72819" y="68378"/>
                    <a:pt x="71807" y="67008"/>
                  </a:cubicBezTo>
                  <a:cubicBezTo>
                    <a:pt x="70949" y="65865"/>
                    <a:pt x="70140" y="64699"/>
                    <a:pt x="69271" y="63556"/>
                  </a:cubicBezTo>
                  <a:cubicBezTo>
                    <a:pt x="68878" y="63044"/>
                    <a:pt x="68425" y="62591"/>
                    <a:pt x="67961" y="62139"/>
                  </a:cubicBezTo>
                  <a:cubicBezTo>
                    <a:pt x="67389" y="61567"/>
                    <a:pt x="66699" y="61162"/>
                    <a:pt x="65913" y="60948"/>
                  </a:cubicBezTo>
                  <a:cubicBezTo>
                    <a:pt x="65854" y="60924"/>
                    <a:pt x="65806" y="60889"/>
                    <a:pt x="65758" y="60865"/>
                  </a:cubicBezTo>
                  <a:cubicBezTo>
                    <a:pt x="65758" y="60829"/>
                    <a:pt x="65758" y="60817"/>
                    <a:pt x="65770" y="60805"/>
                  </a:cubicBezTo>
                  <a:cubicBezTo>
                    <a:pt x="65899" y="60583"/>
                    <a:pt x="65950" y="60491"/>
                    <a:pt x="66056" y="60491"/>
                  </a:cubicBezTo>
                  <a:cubicBezTo>
                    <a:pt x="66126" y="60491"/>
                    <a:pt x="66221" y="60532"/>
                    <a:pt x="66377" y="60603"/>
                  </a:cubicBezTo>
                  <a:cubicBezTo>
                    <a:pt x="66568" y="60674"/>
                    <a:pt x="66747" y="60793"/>
                    <a:pt x="66937" y="60865"/>
                  </a:cubicBezTo>
                  <a:cubicBezTo>
                    <a:pt x="66965" y="60877"/>
                    <a:pt x="66994" y="60881"/>
                    <a:pt x="67023" y="60881"/>
                  </a:cubicBezTo>
                  <a:cubicBezTo>
                    <a:pt x="67083" y="60881"/>
                    <a:pt x="67143" y="60865"/>
                    <a:pt x="67199" y="60865"/>
                  </a:cubicBezTo>
                  <a:cubicBezTo>
                    <a:pt x="67151" y="60793"/>
                    <a:pt x="67128" y="60674"/>
                    <a:pt x="67068" y="60639"/>
                  </a:cubicBezTo>
                  <a:cubicBezTo>
                    <a:pt x="66782" y="60484"/>
                    <a:pt x="66485" y="60365"/>
                    <a:pt x="66175" y="60210"/>
                  </a:cubicBezTo>
                  <a:cubicBezTo>
                    <a:pt x="66211" y="60150"/>
                    <a:pt x="66246" y="60079"/>
                    <a:pt x="66282" y="60019"/>
                  </a:cubicBezTo>
                  <a:cubicBezTo>
                    <a:pt x="66973" y="58924"/>
                    <a:pt x="67556" y="57781"/>
                    <a:pt x="68032" y="56579"/>
                  </a:cubicBezTo>
                  <a:cubicBezTo>
                    <a:pt x="68066" y="56466"/>
                    <a:pt x="68100" y="56375"/>
                    <a:pt x="68243" y="56375"/>
                  </a:cubicBezTo>
                  <a:close/>
                  <a:moveTo>
                    <a:pt x="65027" y="62021"/>
                  </a:moveTo>
                  <a:cubicBezTo>
                    <a:pt x="65140" y="62021"/>
                    <a:pt x="65277" y="62051"/>
                    <a:pt x="65461" y="62103"/>
                  </a:cubicBezTo>
                  <a:cubicBezTo>
                    <a:pt x="66401" y="62377"/>
                    <a:pt x="67235" y="62853"/>
                    <a:pt x="67878" y="63591"/>
                  </a:cubicBezTo>
                  <a:cubicBezTo>
                    <a:pt x="68390" y="64199"/>
                    <a:pt x="68878" y="64830"/>
                    <a:pt x="69318" y="65508"/>
                  </a:cubicBezTo>
                  <a:cubicBezTo>
                    <a:pt x="69711" y="66115"/>
                    <a:pt x="69854" y="66854"/>
                    <a:pt x="69937" y="67568"/>
                  </a:cubicBezTo>
                  <a:cubicBezTo>
                    <a:pt x="70056" y="68556"/>
                    <a:pt x="70116" y="69556"/>
                    <a:pt x="70187" y="70556"/>
                  </a:cubicBezTo>
                  <a:cubicBezTo>
                    <a:pt x="70283" y="71664"/>
                    <a:pt x="70461" y="72747"/>
                    <a:pt x="71009" y="73735"/>
                  </a:cubicBezTo>
                  <a:cubicBezTo>
                    <a:pt x="71426" y="74474"/>
                    <a:pt x="72069" y="74962"/>
                    <a:pt x="72735" y="75438"/>
                  </a:cubicBezTo>
                  <a:cubicBezTo>
                    <a:pt x="73093" y="75688"/>
                    <a:pt x="73462" y="75926"/>
                    <a:pt x="73795" y="76200"/>
                  </a:cubicBezTo>
                  <a:cubicBezTo>
                    <a:pt x="74581" y="76831"/>
                    <a:pt x="75152" y="77593"/>
                    <a:pt x="75307" y="78629"/>
                  </a:cubicBezTo>
                  <a:cubicBezTo>
                    <a:pt x="75307" y="78676"/>
                    <a:pt x="75319" y="78736"/>
                    <a:pt x="75319" y="78796"/>
                  </a:cubicBezTo>
                  <a:cubicBezTo>
                    <a:pt x="75331" y="78831"/>
                    <a:pt x="75319" y="78867"/>
                    <a:pt x="75319" y="78950"/>
                  </a:cubicBezTo>
                  <a:cubicBezTo>
                    <a:pt x="74236" y="77700"/>
                    <a:pt x="72771" y="77319"/>
                    <a:pt x="71283" y="77057"/>
                  </a:cubicBezTo>
                  <a:cubicBezTo>
                    <a:pt x="70295" y="76891"/>
                    <a:pt x="69318" y="76688"/>
                    <a:pt x="68413" y="76236"/>
                  </a:cubicBezTo>
                  <a:cubicBezTo>
                    <a:pt x="67389" y="75736"/>
                    <a:pt x="66735" y="74866"/>
                    <a:pt x="66246" y="73878"/>
                  </a:cubicBezTo>
                  <a:cubicBezTo>
                    <a:pt x="66056" y="73509"/>
                    <a:pt x="65925" y="73104"/>
                    <a:pt x="65770" y="72723"/>
                  </a:cubicBezTo>
                  <a:cubicBezTo>
                    <a:pt x="65758" y="72688"/>
                    <a:pt x="65758" y="72652"/>
                    <a:pt x="65758" y="72628"/>
                  </a:cubicBezTo>
                  <a:cubicBezTo>
                    <a:pt x="65723" y="71449"/>
                    <a:pt x="65699" y="70271"/>
                    <a:pt x="65413" y="69128"/>
                  </a:cubicBezTo>
                  <a:cubicBezTo>
                    <a:pt x="65425" y="69116"/>
                    <a:pt x="65449" y="69104"/>
                    <a:pt x="65461" y="69092"/>
                  </a:cubicBezTo>
                  <a:cubicBezTo>
                    <a:pt x="65604" y="69306"/>
                    <a:pt x="65746" y="69521"/>
                    <a:pt x="65865" y="69735"/>
                  </a:cubicBezTo>
                  <a:cubicBezTo>
                    <a:pt x="66187" y="70342"/>
                    <a:pt x="66366" y="71009"/>
                    <a:pt x="66532" y="71676"/>
                  </a:cubicBezTo>
                  <a:cubicBezTo>
                    <a:pt x="66949" y="73378"/>
                    <a:pt x="67818" y="74783"/>
                    <a:pt x="69414" y="75640"/>
                  </a:cubicBezTo>
                  <a:cubicBezTo>
                    <a:pt x="69556" y="75712"/>
                    <a:pt x="69723" y="75771"/>
                    <a:pt x="69890" y="75819"/>
                  </a:cubicBezTo>
                  <a:cubicBezTo>
                    <a:pt x="69894" y="75820"/>
                    <a:pt x="69899" y="75821"/>
                    <a:pt x="69903" y="75821"/>
                  </a:cubicBezTo>
                  <a:cubicBezTo>
                    <a:pt x="69952" y="75821"/>
                    <a:pt x="70027" y="75769"/>
                    <a:pt x="70092" y="75748"/>
                  </a:cubicBezTo>
                  <a:cubicBezTo>
                    <a:pt x="70045" y="75700"/>
                    <a:pt x="70009" y="75640"/>
                    <a:pt x="69961" y="75605"/>
                  </a:cubicBezTo>
                  <a:cubicBezTo>
                    <a:pt x="69664" y="75438"/>
                    <a:pt x="69342" y="75307"/>
                    <a:pt x="69068" y="75117"/>
                  </a:cubicBezTo>
                  <a:cubicBezTo>
                    <a:pt x="68116" y="74474"/>
                    <a:pt x="67556" y="73533"/>
                    <a:pt x="67116" y="72509"/>
                  </a:cubicBezTo>
                  <a:cubicBezTo>
                    <a:pt x="66973" y="72164"/>
                    <a:pt x="66877" y="71807"/>
                    <a:pt x="66806" y="71437"/>
                  </a:cubicBezTo>
                  <a:cubicBezTo>
                    <a:pt x="66556" y="70294"/>
                    <a:pt x="66080" y="69259"/>
                    <a:pt x="65282" y="68378"/>
                  </a:cubicBezTo>
                  <a:cubicBezTo>
                    <a:pt x="65211" y="68306"/>
                    <a:pt x="65139" y="68199"/>
                    <a:pt x="65103" y="68104"/>
                  </a:cubicBezTo>
                  <a:cubicBezTo>
                    <a:pt x="64568" y="66663"/>
                    <a:pt x="63591" y="65592"/>
                    <a:pt x="62365" y="64710"/>
                  </a:cubicBezTo>
                  <a:cubicBezTo>
                    <a:pt x="62341" y="64687"/>
                    <a:pt x="62317" y="64675"/>
                    <a:pt x="62270" y="64639"/>
                  </a:cubicBezTo>
                  <a:cubicBezTo>
                    <a:pt x="62413" y="64508"/>
                    <a:pt x="62544" y="64389"/>
                    <a:pt x="62675" y="64270"/>
                  </a:cubicBezTo>
                  <a:cubicBezTo>
                    <a:pt x="62901" y="64056"/>
                    <a:pt x="63151" y="63865"/>
                    <a:pt x="63341" y="63639"/>
                  </a:cubicBezTo>
                  <a:cubicBezTo>
                    <a:pt x="63485" y="63465"/>
                    <a:pt x="63634" y="63387"/>
                    <a:pt x="63799" y="63387"/>
                  </a:cubicBezTo>
                  <a:cubicBezTo>
                    <a:pt x="63894" y="63387"/>
                    <a:pt x="63995" y="63413"/>
                    <a:pt x="64103" y="63460"/>
                  </a:cubicBezTo>
                  <a:cubicBezTo>
                    <a:pt x="64389" y="63591"/>
                    <a:pt x="64687" y="63722"/>
                    <a:pt x="64984" y="63841"/>
                  </a:cubicBezTo>
                  <a:cubicBezTo>
                    <a:pt x="65056" y="63877"/>
                    <a:pt x="65163" y="63865"/>
                    <a:pt x="65246" y="63877"/>
                  </a:cubicBezTo>
                  <a:cubicBezTo>
                    <a:pt x="65211" y="63782"/>
                    <a:pt x="65187" y="63663"/>
                    <a:pt x="65127" y="63627"/>
                  </a:cubicBezTo>
                  <a:cubicBezTo>
                    <a:pt x="64746" y="63413"/>
                    <a:pt x="64353" y="63234"/>
                    <a:pt x="63972" y="63032"/>
                  </a:cubicBezTo>
                  <a:cubicBezTo>
                    <a:pt x="64069" y="62853"/>
                    <a:pt x="64152" y="62777"/>
                    <a:pt x="64273" y="62777"/>
                  </a:cubicBezTo>
                  <a:cubicBezTo>
                    <a:pt x="64346" y="62777"/>
                    <a:pt x="64432" y="62804"/>
                    <a:pt x="64544" y="62853"/>
                  </a:cubicBezTo>
                  <a:cubicBezTo>
                    <a:pt x="64996" y="63056"/>
                    <a:pt x="65484" y="63175"/>
                    <a:pt x="65949" y="63365"/>
                  </a:cubicBezTo>
                  <a:cubicBezTo>
                    <a:pt x="66354" y="63532"/>
                    <a:pt x="66711" y="63782"/>
                    <a:pt x="66997" y="64127"/>
                  </a:cubicBezTo>
                  <a:cubicBezTo>
                    <a:pt x="67032" y="64175"/>
                    <a:pt x="67116" y="64187"/>
                    <a:pt x="67187" y="64210"/>
                  </a:cubicBezTo>
                  <a:cubicBezTo>
                    <a:pt x="67199" y="64139"/>
                    <a:pt x="67235" y="64044"/>
                    <a:pt x="67199" y="63996"/>
                  </a:cubicBezTo>
                  <a:cubicBezTo>
                    <a:pt x="67116" y="63865"/>
                    <a:pt x="67020" y="63722"/>
                    <a:pt x="66889" y="63627"/>
                  </a:cubicBezTo>
                  <a:cubicBezTo>
                    <a:pt x="66211" y="63079"/>
                    <a:pt x="65425" y="62722"/>
                    <a:pt x="64556" y="62579"/>
                  </a:cubicBezTo>
                  <a:cubicBezTo>
                    <a:pt x="64520" y="62567"/>
                    <a:pt x="64472" y="62544"/>
                    <a:pt x="64425" y="62532"/>
                  </a:cubicBezTo>
                  <a:cubicBezTo>
                    <a:pt x="64654" y="62164"/>
                    <a:pt x="64781" y="62021"/>
                    <a:pt x="65027" y="62021"/>
                  </a:cubicBezTo>
                  <a:close/>
                  <a:moveTo>
                    <a:pt x="36648" y="65056"/>
                  </a:moveTo>
                  <a:cubicBezTo>
                    <a:pt x="36826" y="65187"/>
                    <a:pt x="37017" y="65330"/>
                    <a:pt x="37195" y="65496"/>
                  </a:cubicBezTo>
                  <a:cubicBezTo>
                    <a:pt x="37243" y="65520"/>
                    <a:pt x="37195" y="65663"/>
                    <a:pt x="37159" y="65746"/>
                  </a:cubicBezTo>
                  <a:cubicBezTo>
                    <a:pt x="36707" y="67116"/>
                    <a:pt x="35778" y="68116"/>
                    <a:pt x="34671" y="68961"/>
                  </a:cubicBezTo>
                  <a:cubicBezTo>
                    <a:pt x="33659" y="69735"/>
                    <a:pt x="32611" y="70473"/>
                    <a:pt x="31587" y="71211"/>
                  </a:cubicBezTo>
                  <a:cubicBezTo>
                    <a:pt x="30385" y="72092"/>
                    <a:pt x="29206" y="72985"/>
                    <a:pt x="28206" y="74093"/>
                  </a:cubicBezTo>
                  <a:cubicBezTo>
                    <a:pt x="27361" y="75033"/>
                    <a:pt x="26634" y="76045"/>
                    <a:pt x="26134" y="77200"/>
                  </a:cubicBezTo>
                  <a:cubicBezTo>
                    <a:pt x="25765" y="78045"/>
                    <a:pt x="25670" y="78962"/>
                    <a:pt x="25527" y="79855"/>
                  </a:cubicBezTo>
                  <a:cubicBezTo>
                    <a:pt x="25301" y="81189"/>
                    <a:pt x="25051" y="82510"/>
                    <a:pt x="24813" y="83844"/>
                  </a:cubicBezTo>
                  <a:cubicBezTo>
                    <a:pt x="24801" y="83903"/>
                    <a:pt x="24777" y="83963"/>
                    <a:pt x="24753" y="84022"/>
                  </a:cubicBezTo>
                  <a:cubicBezTo>
                    <a:pt x="24741" y="84022"/>
                    <a:pt x="24717" y="84010"/>
                    <a:pt x="24706" y="84010"/>
                  </a:cubicBezTo>
                  <a:cubicBezTo>
                    <a:pt x="24753" y="82760"/>
                    <a:pt x="24741" y="81510"/>
                    <a:pt x="24848" y="80272"/>
                  </a:cubicBezTo>
                  <a:cubicBezTo>
                    <a:pt x="24956" y="78879"/>
                    <a:pt x="25479" y="77605"/>
                    <a:pt x="26099" y="76355"/>
                  </a:cubicBezTo>
                  <a:cubicBezTo>
                    <a:pt x="26825" y="74878"/>
                    <a:pt x="27873" y="73652"/>
                    <a:pt x="29075" y="72557"/>
                  </a:cubicBezTo>
                  <a:cubicBezTo>
                    <a:pt x="30409" y="71330"/>
                    <a:pt x="31909" y="70330"/>
                    <a:pt x="33433" y="69342"/>
                  </a:cubicBezTo>
                  <a:cubicBezTo>
                    <a:pt x="33992" y="68973"/>
                    <a:pt x="34528" y="68532"/>
                    <a:pt x="35040" y="68080"/>
                  </a:cubicBezTo>
                  <a:cubicBezTo>
                    <a:pt x="35671" y="67508"/>
                    <a:pt x="36124" y="66806"/>
                    <a:pt x="36421" y="66008"/>
                  </a:cubicBezTo>
                  <a:cubicBezTo>
                    <a:pt x="36528" y="65711"/>
                    <a:pt x="36576" y="65389"/>
                    <a:pt x="36648" y="65056"/>
                  </a:cubicBezTo>
                  <a:close/>
                  <a:moveTo>
                    <a:pt x="42327" y="68235"/>
                  </a:moveTo>
                  <a:cubicBezTo>
                    <a:pt x="42374" y="68247"/>
                    <a:pt x="42434" y="68259"/>
                    <a:pt x="42482" y="68270"/>
                  </a:cubicBezTo>
                  <a:cubicBezTo>
                    <a:pt x="42970" y="68413"/>
                    <a:pt x="43446" y="68568"/>
                    <a:pt x="43934" y="68723"/>
                  </a:cubicBezTo>
                  <a:cubicBezTo>
                    <a:pt x="44029" y="68759"/>
                    <a:pt x="44148" y="68866"/>
                    <a:pt x="44160" y="68949"/>
                  </a:cubicBezTo>
                  <a:cubicBezTo>
                    <a:pt x="44244" y="69354"/>
                    <a:pt x="44291" y="69771"/>
                    <a:pt x="44351" y="70175"/>
                  </a:cubicBezTo>
                  <a:cubicBezTo>
                    <a:pt x="44375" y="70271"/>
                    <a:pt x="44434" y="70354"/>
                    <a:pt x="44482" y="70437"/>
                  </a:cubicBezTo>
                  <a:cubicBezTo>
                    <a:pt x="44529" y="70354"/>
                    <a:pt x="44625" y="70271"/>
                    <a:pt x="44625" y="70187"/>
                  </a:cubicBezTo>
                  <a:cubicBezTo>
                    <a:pt x="44625" y="69866"/>
                    <a:pt x="44601" y="69544"/>
                    <a:pt x="44565" y="69235"/>
                  </a:cubicBezTo>
                  <a:cubicBezTo>
                    <a:pt x="44565" y="69116"/>
                    <a:pt x="44518" y="69009"/>
                    <a:pt x="44494" y="68901"/>
                  </a:cubicBezTo>
                  <a:cubicBezTo>
                    <a:pt x="44532" y="68900"/>
                    <a:pt x="44568" y="68900"/>
                    <a:pt x="44600" y="68900"/>
                  </a:cubicBezTo>
                  <a:cubicBezTo>
                    <a:pt x="44904" y="68900"/>
                    <a:pt x="44929" y="68963"/>
                    <a:pt x="44994" y="69318"/>
                  </a:cubicBezTo>
                  <a:cubicBezTo>
                    <a:pt x="45065" y="69747"/>
                    <a:pt x="45184" y="70164"/>
                    <a:pt x="45244" y="70592"/>
                  </a:cubicBezTo>
                  <a:cubicBezTo>
                    <a:pt x="45303" y="71092"/>
                    <a:pt x="45303" y="71592"/>
                    <a:pt x="45113" y="72069"/>
                  </a:cubicBezTo>
                  <a:cubicBezTo>
                    <a:pt x="45101" y="72128"/>
                    <a:pt x="45137" y="72211"/>
                    <a:pt x="45149" y="72283"/>
                  </a:cubicBezTo>
                  <a:cubicBezTo>
                    <a:pt x="45220" y="72247"/>
                    <a:pt x="45339" y="72223"/>
                    <a:pt x="45351" y="72176"/>
                  </a:cubicBezTo>
                  <a:cubicBezTo>
                    <a:pt x="45434" y="71890"/>
                    <a:pt x="45541" y="71604"/>
                    <a:pt x="45553" y="71318"/>
                  </a:cubicBezTo>
                  <a:cubicBezTo>
                    <a:pt x="45589" y="70580"/>
                    <a:pt x="45518" y="69854"/>
                    <a:pt x="45244" y="69151"/>
                  </a:cubicBezTo>
                  <a:cubicBezTo>
                    <a:pt x="45232" y="69128"/>
                    <a:pt x="45232" y="69092"/>
                    <a:pt x="45220" y="69056"/>
                  </a:cubicBezTo>
                  <a:lnTo>
                    <a:pt x="45220" y="69056"/>
                  </a:lnTo>
                  <a:cubicBezTo>
                    <a:pt x="45803" y="69068"/>
                    <a:pt x="45946" y="69128"/>
                    <a:pt x="46089" y="69675"/>
                  </a:cubicBezTo>
                  <a:cubicBezTo>
                    <a:pt x="46470" y="71104"/>
                    <a:pt x="46149" y="72450"/>
                    <a:pt x="45601" y="73795"/>
                  </a:cubicBezTo>
                  <a:cubicBezTo>
                    <a:pt x="45041" y="75188"/>
                    <a:pt x="44006" y="76129"/>
                    <a:pt x="42815" y="76950"/>
                  </a:cubicBezTo>
                  <a:cubicBezTo>
                    <a:pt x="42065" y="77474"/>
                    <a:pt x="41291" y="77950"/>
                    <a:pt x="40565" y="78498"/>
                  </a:cubicBezTo>
                  <a:cubicBezTo>
                    <a:pt x="40112" y="78843"/>
                    <a:pt x="39707" y="79248"/>
                    <a:pt x="39315" y="79665"/>
                  </a:cubicBezTo>
                  <a:cubicBezTo>
                    <a:pt x="38541" y="80486"/>
                    <a:pt x="38302" y="81534"/>
                    <a:pt x="38207" y="82617"/>
                  </a:cubicBezTo>
                  <a:cubicBezTo>
                    <a:pt x="38136" y="83415"/>
                    <a:pt x="38112" y="84213"/>
                    <a:pt x="37826" y="84975"/>
                  </a:cubicBezTo>
                  <a:cubicBezTo>
                    <a:pt x="37564" y="85701"/>
                    <a:pt x="37112" y="86273"/>
                    <a:pt x="36409" y="86749"/>
                  </a:cubicBezTo>
                  <a:cubicBezTo>
                    <a:pt x="36945" y="85463"/>
                    <a:pt x="36671" y="84260"/>
                    <a:pt x="36338" y="83070"/>
                  </a:cubicBezTo>
                  <a:cubicBezTo>
                    <a:pt x="36159" y="82415"/>
                    <a:pt x="35886" y="81784"/>
                    <a:pt x="35683" y="81129"/>
                  </a:cubicBezTo>
                  <a:cubicBezTo>
                    <a:pt x="35433" y="80331"/>
                    <a:pt x="35254" y="79522"/>
                    <a:pt x="35362" y="78688"/>
                  </a:cubicBezTo>
                  <a:cubicBezTo>
                    <a:pt x="35469" y="77784"/>
                    <a:pt x="35814" y="76974"/>
                    <a:pt x="36338" y="76248"/>
                  </a:cubicBezTo>
                  <a:cubicBezTo>
                    <a:pt x="36564" y="75926"/>
                    <a:pt x="36814" y="75628"/>
                    <a:pt x="37052" y="75331"/>
                  </a:cubicBezTo>
                  <a:cubicBezTo>
                    <a:pt x="37088" y="75283"/>
                    <a:pt x="37136" y="75247"/>
                    <a:pt x="37183" y="75224"/>
                  </a:cubicBezTo>
                  <a:cubicBezTo>
                    <a:pt x="38160" y="74628"/>
                    <a:pt x="39136" y="74021"/>
                    <a:pt x="39969" y="73235"/>
                  </a:cubicBezTo>
                  <a:cubicBezTo>
                    <a:pt x="39981" y="73223"/>
                    <a:pt x="40005" y="73223"/>
                    <a:pt x="40065" y="73212"/>
                  </a:cubicBezTo>
                  <a:lnTo>
                    <a:pt x="40065" y="73212"/>
                  </a:lnTo>
                  <a:cubicBezTo>
                    <a:pt x="39934" y="73462"/>
                    <a:pt x="39826" y="73700"/>
                    <a:pt x="39696" y="73914"/>
                  </a:cubicBezTo>
                  <a:cubicBezTo>
                    <a:pt x="39350" y="74462"/>
                    <a:pt x="38898" y="74938"/>
                    <a:pt x="38422" y="75390"/>
                  </a:cubicBezTo>
                  <a:cubicBezTo>
                    <a:pt x="37112" y="76617"/>
                    <a:pt x="36302" y="78093"/>
                    <a:pt x="36362" y="79950"/>
                  </a:cubicBezTo>
                  <a:cubicBezTo>
                    <a:pt x="36374" y="80093"/>
                    <a:pt x="36386" y="80224"/>
                    <a:pt x="36421" y="80355"/>
                  </a:cubicBezTo>
                  <a:cubicBezTo>
                    <a:pt x="36445" y="80439"/>
                    <a:pt x="36528" y="80498"/>
                    <a:pt x="36588" y="80570"/>
                  </a:cubicBezTo>
                  <a:cubicBezTo>
                    <a:pt x="36612" y="80486"/>
                    <a:pt x="36659" y="80403"/>
                    <a:pt x="36659" y="80320"/>
                  </a:cubicBezTo>
                  <a:cubicBezTo>
                    <a:pt x="36683" y="79831"/>
                    <a:pt x="36624" y="79331"/>
                    <a:pt x="36719" y="78855"/>
                  </a:cubicBezTo>
                  <a:cubicBezTo>
                    <a:pt x="36981" y="77605"/>
                    <a:pt x="37612" y="76533"/>
                    <a:pt x="38553" y="75688"/>
                  </a:cubicBezTo>
                  <a:cubicBezTo>
                    <a:pt x="39481" y="74843"/>
                    <a:pt x="40219" y="73902"/>
                    <a:pt x="40588" y="72688"/>
                  </a:cubicBezTo>
                  <a:cubicBezTo>
                    <a:pt x="40624" y="72580"/>
                    <a:pt x="40684" y="72485"/>
                    <a:pt x="40755" y="72402"/>
                  </a:cubicBezTo>
                  <a:cubicBezTo>
                    <a:pt x="41696" y="71259"/>
                    <a:pt x="42124" y="69937"/>
                    <a:pt x="42279" y="68497"/>
                  </a:cubicBezTo>
                  <a:cubicBezTo>
                    <a:pt x="42291" y="68449"/>
                    <a:pt x="42291" y="68401"/>
                    <a:pt x="42303" y="68354"/>
                  </a:cubicBezTo>
                  <a:cubicBezTo>
                    <a:pt x="42303" y="68318"/>
                    <a:pt x="42315" y="68294"/>
                    <a:pt x="42327" y="68235"/>
                  </a:cubicBezTo>
                  <a:close/>
                  <a:moveTo>
                    <a:pt x="57376" y="67699"/>
                  </a:moveTo>
                  <a:cubicBezTo>
                    <a:pt x="58198" y="68556"/>
                    <a:pt x="58710" y="69580"/>
                    <a:pt x="58900" y="70735"/>
                  </a:cubicBezTo>
                  <a:cubicBezTo>
                    <a:pt x="59091" y="71866"/>
                    <a:pt x="59222" y="73021"/>
                    <a:pt x="59341" y="74176"/>
                  </a:cubicBezTo>
                  <a:cubicBezTo>
                    <a:pt x="59555" y="76152"/>
                    <a:pt x="59698" y="78141"/>
                    <a:pt x="60365" y="80034"/>
                  </a:cubicBezTo>
                  <a:cubicBezTo>
                    <a:pt x="60615" y="80724"/>
                    <a:pt x="60912" y="81403"/>
                    <a:pt x="61246" y="82058"/>
                  </a:cubicBezTo>
                  <a:cubicBezTo>
                    <a:pt x="61770" y="83082"/>
                    <a:pt x="62544" y="83903"/>
                    <a:pt x="63448" y="84618"/>
                  </a:cubicBezTo>
                  <a:cubicBezTo>
                    <a:pt x="64615" y="85546"/>
                    <a:pt x="65758" y="86535"/>
                    <a:pt x="66901" y="87487"/>
                  </a:cubicBezTo>
                  <a:cubicBezTo>
                    <a:pt x="66973" y="87547"/>
                    <a:pt x="67044" y="87594"/>
                    <a:pt x="67128" y="87666"/>
                  </a:cubicBezTo>
                  <a:cubicBezTo>
                    <a:pt x="67075" y="87683"/>
                    <a:pt x="67055" y="87694"/>
                    <a:pt x="67043" y="87694"/>
                  </a:cubicBezTo>
                  <a:cubicBezTo>
                    <a:pt x="67039" y="87694"/>
                    <a:pt x="67035" y="87693"/>
                    <a:pt x="67032" y="87689"/>
                  </a:cubicBezTo>
                  <a:cubicBezTo>
                    <a:pt x="65889" y="86975"/>
                    <a:pt x="64639" y="86416"/>
                    <a:pt x="63603" y="85523"/>
                  </a:cubicBezTo>
                  <a:cubicBezTo>
                    <a:pt x="61401" y="83629"/>
                    <a:pt x="60031" y="81248"/>
                    <a:pt x="59412" y="78415"/>
                  </a:cubicBezTo>
                  <a:cubicBezTo>
                    <a:pt x="59055" y="76783"/>
                    <a:pt x="58865" y="75140"/>
                    <a:pt x="58817" y="73473"/>
                  </a:cubicBezTo>
                  <a:cubicBezTo>
                    <a:pt x="58781" y="72330"/>
                    <a:pt x="58662" y="71199"/>
                    <a:pt x="58245" y="70116"/>
                  </a:cubicBezTo>
                  <a:cubicBezTo>
                    <a:pt x="57995" y="69449"/>
                    <a:pt x="57614" y="68866"/>
                    <a:pt x="57138" y="68342"/>
                  </a:cubicBezTo>
                  <a:cubicBezTo>
                    <a:pt x="57019" y="68211"/>
                    <a:pt x="56841" y="68128"/>
                    <a:pt x="56662" y="67997"/>
                  </a:cubicBezTo>
                  <a:cubicBezTo>
                    <a:pt x="56924" y="67889"/>
                    <a:pt x="57150" y="67782"/>
                    <a:pt x="57376" y="67699"/>
                  </a:cubicBezTo>
                  <a:close/>
                  <a:moveTo>
                    <a:pt x="56262" y="68176"/>
                  </a:moveTo>
                  <a:cubicBezTo>
                    <a:pt x="56425" y="68176"/>
                    <a:pt x="56564" y="68274"/>
                    <a:pt x="56781" y="68497"/>
                  </a:cubicBezTo>
                  <a:cubicBezTo>
                    <a:pt x="57722" y="69449"/>
                    <a:pt x="58174" y="70628"/>
                    <a:pt x="58341" y="71926"/>
                  </a:cubicBezTo>
                  <a:cubicBezTo>
                    <a:pt x="58424" y="72604"/>
                    <a:pt x="58519" y="73271"/>
                    <a:pt x="58400" y="73950"/>
                  </a:cubicBezTo>
                  <a:cubicBezTo>
                    <a:pt x="58245" y="74819"/>
                    <a:pt x="57936" y="75640"/>
                    <a:pt x="57555" y="76438"/>
                  </a:cubicBezTo>
                  <a:cubicBezTo>
                    <a:pt x="57126" y="77319"/>
                    <a:pt x="56686" y="78176"/>
                    <a:pt x="56305" y="79081"/>
                  </a:cubicBezTo>
                  <a:cubicBezTo>
                    <a:pt x="55959" y="79903"/>
                    <a:pt x="55745" y="80760"/>
                    <a:pt x="55817" y="81665"/>
                  </a:cubicBezTo>
                  <a:cubicBezTo>
                    <a:pt x="55864" y="82332"/>
                    <a:pt x="56102" y="82939"/>
                    <a:pt x="56364" y="83534"/>
                  </a:cubicBezTo>
                  <a:cubicBezTo>
                    <a:pt x="56567" y="83975"/>
                    <a:pt x="56781" y="84403"/>
                    <a:pt x="56960" y="84856"/>
                  </a:cubicBezTo>
                  <a:cubicBezTo>
                    <a:pt x="57364" y="85844"/>
                    <a:pt x="57472" y="86856"/>
                    <a:pt x="57019" y="87868"/>
                  </a:cubicBezTo>
                  <a:cubicBezTo>
                    <a:pt x="57007" y="87904"/>
                    <a:pt x="56983" y="87951"/>
                    <a:pt x="56960" y="87999"/>
                  </a:cubicBezTo>
                  <a:cubicBezTo>
                    <a:pt x="56960" y="88011"/>
                    <a:pt x="56948" y="88011"/>
                    <a:pt x="56924" y="88023"/>
                  </a:cubicBezTo>
                  <a:cubicBezTo>
                    <a:pt x="56626" y="86416"/>
                    <a:pt x="55531" y="85344"/>
                    <a:pt x="54352" y="84356"/>
                  </a:cubicBezTo>
                  <a:cubicBezTo>
                    <a:pt x="53554" y="83689"/>
                    <a:pt x="52769" y="82998"/>
                    <a:pt x="52221" y="82105"/>
                  </a:cubicBezTo>
                  <a:cubicBezTo>
                    <a:pt x="51637" y="81165"/>
                    <a:pt x="51518" y="80129"/>
                    <a:pt x="51602" y="79057"/>
                  </a:cubicBezTo>
                  <a:cubicBezTo>
                    <a:pt x="51626" y="78665"/>
                    <a:pt x="51709" y="78272"/>
                    <a:pt x="51768" y="77891"/>
                  </a:cubicBezTo>
                  <a:cubicBezTo>
                    <a:pt x="51768" y="77819"/>
                    <a:pt x="51804" y="77760"/>
                    <a:pt x="51828" y="77712"/>
                  </a:cubicBezTo>
                  <a:cubicBezTo>
                    <a:pt x="52376" y="76712"/>
                    <a:pt x="52911" y="75712"/>
                    <a:pt x="53245" y="74616"/>
                  </a:cubicBezTo>
                  <a:cubicBezTo>
                    <a:pt x="53245" y="74593"/>
                    <a:pt x="53269" y="74593"/>
                    <a:pt x="53304" y="74545"/>
                  </a:cubicBezTo>
                  <a:lnTo>
                    <a:pt x="53304" y="74545"/>
                  </a:lnTo>
                  <a:cubicBezTo>
                    <a:pt x="53435" y="75498"/>
                    <a:pt x="53245" y="76367"/>
                    <a:pt x="52983" y="77236"/>
                  </a:cubicBezTo>
                  <a:cubicBezTo>
                    <a:pt x="52483" y="78843"/>
                    <a:pt x="52507" y="80439"/>
                    <a:pt x="53316" y="81951"/>
                  </a:cubicBezTo>
                  <a:cubicBezTo>
                    <a:pt x="53435" y="82177"/>
                    <a:pt x="53602" y="82379"/>
                    <a:pt x="53757" y="82582"/>
                  </a:cubicBezTo>
                  <a:cubicBezTo>
                    <a:pt x="53804" y="82629"/>
                    <a:pt x="53912" y="82629"/>
                    <a:pt x="53983" y="82653"/>
                  </a:cubicBezTo>
                  <a:cubicBezTo>
                    <a:pt x="53971" y="82582"/>
                    <a:pt x="53983" y="82498"/>
                    <a:pt x="53935" y="82439"/>
                  </a:cubicBezTo>
                  <a:cubicBezTo>
                    <a:pt x="53042" y="81308"/>
                    <a:pt x="52911" y="79998"/>
                    <a:pt x="52995" y="78617"/>
                  </a:cubicBezTo>
                  <a:cubicBezTo>
                    <a:pt x="53042" y="77855"/>
                    <a:pt x="53376" y="77176"/>
                    <a:pt x="53519" y="76438"/>
                  </a:cubicBezTo>
                  <a:cubicBezTo>
                    <a:pt x="53685" y="75628"/>
                    <a:pt x="53673" y="74831"/>
                    <a:pt x="53554" y="74009"/>
                  </a:cubicBezTo>
                  <a:cubicBezTo>
                    <a:pt x="53507" y="73700"/>
                    <a:pt x="53531" y="73378"/>
                    <a:pt x="53566" y="73057"/>
                  </a:cubicBezTo>
                  <a:cubicBezTo>
                    <a:pt x="53685" y="71759"/>
                    <a:pt x="53388" y="70533"/>
                    <a:pt x="52888" y="69342"/>
                  </a:cubicBezTo>
                  <a:cubicBezTo>
                    <a:pt x="52852" y="69282"/>
                    <a:pt x="52828" y="69235"/>
                    <a:pt x="52804" y="69175"/>
                  </a:cubicBezTo>
                  <a:cubicBezTo>
                    <a:pt x="52792" y="69163"/>
                    <a:pt x="52804" y="69140"/>
                    <a:pt x="52804" y="69116"/>
                  </a:cubicBezTo>
                  <a:cubicBezTo>
                    <a:pt x="53376" y="68985"/>
                    <a:pt x="53947" y="68842"/>
                    <a:pt x="54531" y="68711"/>
                  </a:cubicBezTo>
                  <a:cubicBezTo>
                    <a:pt x="54537" y="68709"/>
                    <a:pt x="54544" y="68709"/>
                    <a:pt x="54552" y="68709"/>
                  </a:cubicBezTo>
                  <a:cubicBezTo>
                    <a:pt x="54602" y="68709"/>
                    <a:pt x="54678" y="68741"/>
                    <a:pt x="54709" y="68782"/>
                  </a:cubicBezTo>
                  <a:cubicBezTo>
                    <a:pt x="54971" y="69092"/>
                    <a:pt x="55221" y="69402"/>
                    <a:pt x="55471" y="69711"/>
                  </a:cubicBezTo>
                  <a:cubicBezTo>
                    <a:pt x="55519" y="69759"/>
                    <a:pt x="55531" y="69830"/>
                    <a:pt x="55578" y="69878"/>
                  </a:cubicBezTo>
                  <a:cubicBezTo>
                    <a:pt x="55626" y="69913"/>
                    <a:pt x="55686" y="69925"/>
                    <a:pt x="55745" y="69937"/>
                  </a:cubicBezTo>
                  <a:cubicBezTo>
                    <a:pt x="55757" y="69890"/>
                    <a:pt x="55805" y="69818"/>
                    <a:pt x="55793" y="69771"/>
                  </a:cubicBezTo>
                  <a:cubicBezTo>
                    <a:pt x="55745" y="69628"/>
                    <a:pt x="55686" y="69485"/>
                    <a:pt x="55602" y="69366"/>
                  </a:cubicBezTo>
                  <a:cubicBezTo>
                    <a:pt x="55412" y="69092"/>
                    <a:pt x="55221" y="68854"/>
                    <a:pt x="55031" y="68592"/>
                  </a:cubicBezTo>
                  <a:cubicBezTo>
                    <a:pt x="55182" y="68511"/>
                    <a:pt x="55267" y="68467"/>
                    <a:pt x="55336" y="68467"/>
                  </a:cubicBezTo>
                  <a:cubicBezTo>
                    <a:pt x="55429" y="68467"/>
                    <a:pt x="55492" y="68549"/>
                    <a:pt x="55650" y="68735"/>
                  </a:cubicBezTo>
                  <a:cubicBezTo>
                    <a:pt x="55959" y="69104"/>
                    <a:pt x="56281" y="69449"/>
                    <a:pt x="56579" y="69818"/>
                  </a:cubicBezTo>
                  <a:cubicBezTo>
                    <a:pt x="56852" y="70187"/>
                    <a:pt x="57055" y="70592"/>
                    <a:pt x="57126" y="71045"/>
                  </a:cubicBezTo>
                  <a:cubicBezTo>
                    <a:pt x="57138" y="71104"/>
                    <a:pt x="57222" y="71152"/>
                    <a:pt x="57269" y="71199"/>
                  </a:cubicBezTo>
                  <a:cubicBezTo>
                    <a:pt x="57305" y="71140"/>
                    <a:pt x="57376" y="71068"/>
                    <a:pt x="57376" y="71009"/>
                  </a:cubicBezTo>
                  <a:cubicBezTo>
                    <a:pt x="57364" y="70842"/>
                    <a:pt x="57341" y="70652"/>
                    <a:pt x="57269" y="70497"/>
                  </a:cubicBezTo>
                  <a:cubicBezTo>
                    <a:pt x="56948" y="69699"/>
                    <a:pt x="56448" y="69021"/>
                    <a:pt x="55793" y="68473"/>
                  </a:cubicBezTo>
                  <a:cubicBezTo>
                    <a:pt x="55757" y="68437"/>
                    <a:pt x="55721" y="68425"/>
                    <a:pt x="55674" y="68401"/>
                  </a:cubicBezTo>
                  <a:cubicBezTo>
                    <a:pt x="55942" y="68259"/>
                    <a:pt x="56112" y="68176"/>
                    <a:pt x="56262" y="68176"/>
                  </a:cubicBezTo>
                  <a:close/>
                  <a:moveTo>
                    <a:pt x="37493" y="65687"/>
                  </a:moveTo>
                  <a:cubicBezTo>
                    <a:pt x="37588" y="65758"/>
                    <a:pt x="37671" y="65818"/>
                    <a:pt x="37755" y="65865"/>
                  </a:cubicBezTo>
                  <a:cubicBezTo>
                    <a:pt x="37874" y="65937"/>
                    <a:pt x="37898" y="66008"/>
                    <a:pt x="37838" y="66127"/>
                  </a:cubicBezTo>
                  <a:cubicBezTo>
                    <a:pt x="37719" y="66389"/>
                    <a:pt x="37588" y="66651"/>
                    <a:pt x="37481" y="66913"/>
                  </a:cubicBezTo>
                  <a:cubicBezTo>
                    <a:pt x="37445" y="66996"/>
                    <a:pt x="37457" y="67092"/>
                    <a:pt x="37457" y="67187"/>
                  </a:cubicBezTo>
                  <a:cubicBezTo>
                    <a:pt x="37540" y="67139"/>
                    <a:pt x="37660" y="67116"/>
                    <a:pt x="37695" y="67056"/>
                  </a:cubicBezTo>
                  <a:cubicBezTo>
                    <a:pt x="37862" y="66758"/>
                    <a:pt x="37993" y="66461"/>
                    <a:pt x="38136" y="66139"/>
                  </a:cubicBezTo>
                  <a:cubicBezTo>
                    <a:pt x="38183" y="66163"/>
                    <a:pt x="38243" y="66187"/>
                    <a:pt x="38291" y="66223"/>
                  </a:cubicBezTo>
                  <a:cubicBezTo>
                    <a:pt x="39386" y="66925"/>
                    <a:pt x="40553" y="67520"/>
                    <a:pt x="41767" y="68008"/>
                  </a:cubicBezTo>
                  <a:cubicBezTo>
                    <a:pt x="41886" y="68056"/>
                    <a:pt x="41982" y="68092"/>
                    <a:pt x="41958" y="68259"/>
                  </a:cubicBezTo>
                  <a:cubicBezTo>
                    <a:pt x="41839" y="69663"/>
                    <a:pt x="41446" y="70973"/>
                    <a:pt x="40553" y="72092"/>
                  </a:cubicBezTo>
                  <a:cubicBezTo>
                    <a:pt x="39743" y="73104"/>
                    <a:pt x="38707" y="73843"/>
                    <a:pt x="37648" y="74545"/>
                  </a:cubicBezTo>
                  <a:cubicBezTo>
                    <a:pt x="36326" y="75414"/>
                    <a:pt x="34873" y="75890"/>
                    <a:pt x="33373" y="76283"/>
                  </a:cubicBezTo>
                  <a:cubicBezTo>
                    <a:pt x="29932" y="77164"/>
                    <a:pt x="27670" y="79355"/>
                    <a:pt x="26444" y="82641"/>
                  </a:cubicBezTo>
                  <a:cubicBezTo>
                    <a:pt x="26218" y="83248"/>
                    <a:pt x="26134" y="83891"/>
                    <a:pt x="25956" y="84511"/>
                  </a:cubicBezTo>
                  <a:cubicBezTo>
                    <a:pt x="25587" y="85773"/>
                    <a:pt x="25098" y="86963"/>
                    <a:pt x="24110" y="87892"/>
                  </a:cubicBezTo>
                  <a:cubicBezTo>
                    <a:pt x="23670" y="88297"/>
                    <a:pt x="23193" y="88654"/>
                    <a:pt x="22693" y="88928"/>
                  </a:cubicBezTo>
                  <a:cubicBezTo>
                    <a:pt x="23062" y="88487"/>
                    <a:pt x="23455" y="88035"/>
                    <a:pt x="23801" y="87559"/>
                  </a:cubicBezTo>
                  <a:cubicBezTo>
                    <a:pt x="23967" y="87332"/>
                    <a:pt x="24098" y="87058"/>
                    <a:pt x="24194" y="86785"/>
                  </a:cubicBezTo>
                  <a:cubicBezTo>
                    <a:pt x="24896" y="84903"/>
                    <a:pt x="25420" y="82975"/>
                    <a:pt x="25682" y="80974"/>
                  </a:cubicBezTo>
                  <a:cubicBezTo>
                    <a:pt x="25801" y="80105"/>
                    <a:pt x="25920" y="79224"/>
                    <a:pt x="26099" y="78355"/>
                  </a:cubicBezTo>
                  <a:cubicBezTo>
                    <a:pt x="26349" y="77117"/>
                    <a:pt x="27027" y="76081"/>
                    <a:pt x="27777" y="75093"/>
                  </a:cubicBezTo>
                  <a:cubicBezTo>
                    <a:pt x="28873" y="73652"/>
                    <a:pt x="30290" y="72557"/>
                    <a:pt x="31730" y="71497"/>
                  </a:cubicBezTo>
                  <a:cubicBezTo>
                    <a:pt x="32933" y="70616"/>
                    <a:pt x="34135" y="69747"/>
                    <a:pt x="35302" y="68830"/>
                  </a:cubicBezTo>
                  <a:cubicBezTo>
                    <a:pt x="36171" y="68139"/>
                    <a:pt x="36898" y="67306"/>
                    <a:pt x="37290" y="66234"/>
                  </a:cubicBezTo>
                  <a:cubicBezTo>
                    <a:pt x="37326" y="66151"/>
                    <a:pt x="37350" y="66056"/>
                    <a:pt x="37386" y="65961"/>
                  </a:cubicBezTo>
                  <a:cubicBezTo>
                    <a:pt x="37410" y="65877"/>
                    <a:pt x="37445" y="65806"/>
                    <a:pt x="37493" y="65687"/>
                  </a:cubicBezTo>
                  <a:close/>
                  <a:moveTo>
                    <a:pt x="46232" y="69211"/>
                  </a:moveTo>
                  <a:cubicBezTo>
                    <a:pt x="46494" y="69235"/>
                    <a:pt x="46708" y="69247"/>
                    <a:pt x="46935" y="69294"/>
                  </a:cubicBezTo>
                  <a:cubicBezTo>
                    <a:pt x="46982" y="69306"/>
                    <a:pt x="47042" y="69390"/>
                    <a:pt x="47054" y="69461"/>
                  </a:cubicBezTo>
                  <a:cubicBezTo>
                    <a:pt x="47280" y="70652"/>
                    <a:pt x="47185" y="71830"/>
                    <a:pt x="46732" y="72950"/>
                  </a:cubicBezTo>
                  <a:cubicBezTo>
                    <a:pt x="46184" y="74307"/>
                    <a:pt x="45589" y="75640"/>
                    <a:pt x="44994" y="76986"/>
                  </a:cubicBezTo>
                  <a:cubicBezTo>
                    <a:pt x="44351" y="78474"/>
                    <a:pt x="43720" y="79962"/>
                    <a:pt x="43410" y="81570"/>
                  </a:cubicBezTo>
                  <a:cubicBezTo>
                    <a:pt x="43053" y="83510"/>
                    <a:pt x="43041" y="85415"/>
                    <a:pt x="43910" y="87249"/>
                  </a:cubicBezTo>
                  <a:cubicBezTo>
                    <a:pt x="44160" y="87785"/>
                    <a:pt x="44375" y="88344"/>
                    <a:pt x="44577" y="88904"/>
                  </a:cubicBezTo>
                  <a:cubicBezTo>
                    <a:pt x="44887" y="89773"/>
                    <a:pt x="45196" y="90654"/>
                    <a:pt x="45494" y="91523"/>
                  </a:cubicBezTo>
                  <a:cubicBezTo>
                    <a:pt x="45482" y="91535"/>
                    <a:pt x="45458" y="91535"/>
                    <a:pt x="45434" y="91547"/>
                  </a:cubicBezTo>
                  <a:cubicBezTo>
                    <a:pt x="44529" y="89964"/>
                    <a:pt x="43506" y="88451"/>
                    <a:pt x="43113" y="86630"/>
                  </a:cubicBezTo>
                  <a:cubicBezTo>
                    <a:pt x="42589" y="84308"/>
                    <a:pt x="42660" y="82022"/>
                    <a:pt x="43375" y="79736"/>
                  </a:cubicBezTo>
                  <a:cubicBezTo>
                    <a:pt x="43946" y="77914"/>
                    <a:pt x="44756" y="76200"/>
                    <a:pt x="45637" y="74509"/>
                  </a:cubicBezTo>
                  <a:cubicBezTo>
                    <a:pt x="46137" y="73557"/>
                    <a:pt x="46542" y="72557"/>
                    <a:pt x="46601" y="71473"/>
                  </a:cubicBezTo>
                  <a:cubicBezTo>
                    <a:pt x="46625" y="70878"/>
                    <a:pt x="46530" y="70271"/>
                    <a:pt x="46458" y="69675"/>
                  </a:cubicBezTo>
                  <a:cubicBezTo>
                    <a:pt x="46446" y="69521"/>
                    <a:pt x="46327" y="69390"/>
                    <a:pt x="46232" y="69211"/>
                  </a:cubicBezTo>
                  <a:close/>
                  <a:moveTo>
                    <a:pt x="61988" y="64931"/>
                  </a:moveTo>
                  <a:cubicBezTo>
                    <a:pt x="62067" y="64931"/>
                    <a:pt x="62145" y="64966"/>
                    <a:pt x="62234" y="65032"/>
                  </a:cubicBezTo>
                  <a:cubicBezTo>
                    <a:pt x="63734" y="66127"/>
                    <a:pt x="64758" y="67532"/>
                    <a:pt x="65103" y="69378"/>
                  </a:cubicBezTo>
                  <a:cubicBezTo>
                    <a:pt x="65532" y="71628"/>
                    <a:pt x="65568" y="73854"/>
                    <a:pt x="64842" y="76069"/>
                  </a:cubicBezTo>
                  <a:cubicBezTo>
                    <a:pt x="64508" y="77081"/>
                    <a:pt x="64377" y="78141"/>
                    <a:pt x="64341" y="79200"/>
                  </a:cubicBezTo>
                  <a:cubicBezTo>
                    <a:pt x="64318" y="80189"/>
                    <a:pt x="64568" y="81141"/>
                    <a:pt x="64842" y="82070"/>
                  </a:cubicBezTo>
                  <a:cubicBezTo>
                    <a:pt x="65353" y="83725"/>
                    <a:pt x="66235" y="85142"/>
                    <a:pt x="67532" y="86308"/>
                  </a:cubicBezTo>
                  <a:cubicBezTo>
                    <a:pt x="68366" y="87058"/>
                    <a:pt x="69104" y="87892"/>
                    <a:pt x="69664" y="88880"/>
                  </a:cubicBezTo>
                  <a:cubicBezTo>
                    <a:pt x="70211" y="89868"/>
                    <a:pt x="70378" y="90940"/>
                    <a:pt x="70342" y="92059"/>
                  </a:cubicBezTo>
                  <a:cubicBezTo>
                    <a:pt x="70271" y="91821"/>
                    <a:pt x="70211" y="91583"/>
                    <a:pt x="70152" y="91333"/>
                  </a:cubicBezTo>
                  <a:cubicBezTo>
                    <a:pt x="69985" y="90702"/>
                    <a:pt x="69699" y="90130"/>
                    <a:pt x="69283" y="89618"/>
                  </a:cubicBezTo>
                  <a:cubicBezTo>
                    <a:pt x="68271" y="88392"/>
                    <a:pt x="67175" y="87225"/>
                    <a:pt x="65949" y="86201"/>
                  </a:cubicBezTo>
                  <a:cubicBezTo>
                    <a:pt x="65246" y="85606"/>
                    <a:pt x="64544" y="85022"/>
                    <a:pt x="63794" y="84487"/>
                  </a:cubicBezTo>
                  <a:cubicBezTo>
                    <a:pt x="62448" y="83522"/>
                    <a:pt x="61567" y="82225"/>
                    <a:pt x="60948" y="80712"/>
                  </a:cubicBezTo>
                  <a:cubicBezTo>
                    <a:pt x="60412" y="79415"/>
                    <a:pt x="60115" y="78057"/>
                    <a:pt x="59948" y="76676"/>
                  </a:cubicBezTo>
                  <a:cubicBezTo>
                    <a:pt x="59769" y="75176"/>
                    <a:pt x="59638" y="73664"/>
                    <a:pt x="59448" y="72164"/>
                  </a:cubicBezTo>
                  <a:cubicBezTo>
                    <a:pt x="59341" y="71378"/>
                    <a:pt x="59174" y="70604"/>
                    <a:pt x="58984" y="69842"/>
                  </a:cubicBezTo>
                  <a:cubicBezTo>
                    <a:pt x="58781" y="69032"/>
                    <a:pt x="58365" y="68318"/>
                    <a:pt x="57781" y="67723"/>
                  </a:cubicBezTo>
                  <a:cubicBezTo>
                    <a:pt x="57745" y="67687"/>
                    <a:pt x="57722" y="67627"/>
                    <a:pt x="57686" y="67592"/>
                  </a:cubicBezTo>
                  <a:cubicBezTo>
                    <a:pt x="57698" y="67568"/>
                    <a:pt x="57710" y="67544"/>
                    <a:pt x="57722" y="67544"/>
                  </a:cubicBezTo>
                  <a:cubicBezTo>
                    <a:pt x="57934" y="67438"/>
                    <a:pt x="58025" y="67379"/>
                    <a:pt x="58088" y="67379"/>
                  </a:cubicBezTo>
                  <a:cubicBezTo>
                    <a:pt x="58166" y="67379"/>
                    <a:pt x="58199" y="67470"/>
                    <a:pt x="58365" y="67675"/>
                  </a:cubicBezTo>
                  <a:cubicBezTo>
                    <a:pt x="58484" y="67818"/>
                    <a:pt x="58567" y="67985"/>
                    <a:pt x="58686" y="68128"/>
                  </a:cubicBezTo>
                  <a:cubicBezTo>
                    <a:pt x="58746" y="68211"/>
                    <a:pt x="58841" y="68259"/>
                    <a:pt x="58924" y="68318"/>
                  </a:cubicBezTo>
                  <a:cubicBezTo>
                    <a:pt x="58924" y="68199"/>
                    <a:pt x="58948" y="68080"/>
                    <a:pt x="58900" y="67985"/>
                  </a:cubicBezTo>
                  <a:cubicBezTo>
                    <a:pt x="58781" y="67782"/>
                    <a:pt x="58626" y="67592"/>
                    <a:pt x="58484" y="67401"/>
                  </a:cubicBezTo>
                  <a:cubicBezTo>
                    <a:pt x="58448" y="67342"/>
                    <a:pt x="58412" y="67294"/>
                    <a:pt x="58365" y="67223"/>
                  </a:cubicBezTo>
                  <a:cubicBezTo>
                    <a:pt x="58460" y="67175"/>
                    <a:pt x="58543" y="67127"/>
                    <a:pt x="58626" y="67080"/>
                  </a:cubicBezTo>
                  <a:cubicBezTo>
                    <a:pt x="59722" y="66496"/>
                    <a:pt x="60770" y="65830"/>
                    <a:pt x="61734" y="65044"/>
                  </a:cubicBezTo>
                  <a:cubicBezTo>
                    <a:pt x="61829" y="64966"/>
                    <a:pt x="61910" y="64931"/>
                    <a:pt x="61988" y="64931"/>
                  </a:cubicBezTo>
                  <a:close/>
                  <a:moveTo>
                    <a:pt x="52283" y="69171"/>
                  </a:moveTo>
                  <a:cubicBezTo>
                    <a:pt x="52399" y="69171"/>
                    <a:pt x="52442" y="69247"/>
                    <a:pt x="52495" y="69342"/>
                  </a:cubicBezTo>
                  <a:cubicBezTo>
                    <a:pt x="52828" y="70021"/>
                    <a:pt x="53031" y="70735"/>
                    <a:pt x="53161" y="71473"/>
                  </a:cubicBezTo>
                  <a:cubicBezTo>
                    <a:pt x="53435" y="73057"/>
                    <a:pt x="52995" y="74509"/>
                    <a:pt x="52364" y="75926"/>
                  </a:cubicBezTo>
                  <a:cubicBezTo>
                    <a:pt x="51590" y="77653"/>
                    <a:pt x="50542" y="79177"/>
                    <a:pt x="49137" y="80462"/>
                  </a:cubicBezTo>
                  <a:cubicBezTo>
                    <a:pt x="47304" y="82141"/>
                    <a:pt x="46327" y="84260"/>
                    <a:pt x="46089" y="86725"/>
                  </a:cubicBezTo>
                  <a:cubicBezTo>
                    <a:pt x="45970" y="87999"/>
                    <a:pt x="46089" y="89249"/>
                    <a:pt x="46482" y="90476"/>
                  </a:cubicBezTo>
                  <a:cubicBezTo>
                    <a:pt x="46851" y="91583"/>
                    <a:pt x="47101" y="92726"/>
                    <a:pt x="47054" y="93916"/>
                  </a:cubicBezTo>
                  <a:cubicBezTo>
                    <a:pt x="47018" y="94976"/>
                    <a:pt x="46649" y="95952"/>
                    <a:pt x="46089" y="96857"/>
                  </a:cubicBezTo>
                  <a:cubicBezTo>
                    <a:pt x="46292" y="96155"/>
                    <a:pt x="46446" y="95464"/>
                    <a:pt x="46399" y="94738"/>
                  </a:cubicBezTo>
                  <a:cubicBezTo>
                    <a:pt x="46375" y="94488"/>
                    <a:pt x="46351" y="94238"/>
                    <a:pt x="46315" y="93988"/>
                  </a:cubicBezTo>
                  <a:cubicBezTo>
                    <a:pt x="45922" y="91583"/>
                    <a:pt x="45160" y="89285"/>
                    <a:pt x="44172" y="87058"/>
                  </a:cubicBezTo>
                  <a:cubicBezTo>
                    <a:pt x="43279" y="85070"/>
                    <a:pt x="43375" y="83046"/>
                    <a:pt x="43863" y="80998"/>
                  </a:cubicBezTo>
                  <a:cubicBezTo>
                    <a:pt x="44196" y="79617"/>
                    <a:pt x="44768" y="78307"/>
                    <a:pt x="45339" y="76998"/>
                  </a:cubicBezTo>
                  <a:cubicBezTo>
                    <a:pt x="45899" y="75712"/>
                    <a:pt x="46482" y="74438"/>
                    <a:pt x="46994" y="73128"/>
                  </a:cubicBezTo>
                  <a:cubicBezTo>
                    <a:pt x="47411" y="72069"/>
                    <a:pt x="47613" y="70961"/>
                    <a:pt x="47411" y="69818"/>
                  </a:cubicBezTo>
                  <a:cubicBezTo>
                    <a:pt x="47399" y="69735"/>
                    <a:pt x="47375" y="69663"/>
                    <a:pt x="47351" y="69580"/>
                  </a:cubicBezTo>
                  <a:cubicBezTo>
                    <a:pt x="47339" y="69521"/>
                    <a:pt x="47327" y="69449"/>
                    <a:pt x="47316" y="69330"/>
                  </a:cubicBezTo>
                  <a:lnTo>
                    <a:pt x="47316" y="69330"/>
                  </a:lnTo>
                  <a:cubicBezTo>
                    <a:pt x="47470" y="69342"/>
                    <a:pt x="47601" y="69342"/>
                    <a:pt x="47732" y="69378"/>
                  </a:cubicBezTo>
                  <a:cubicBezTo>
                    <a:pt x="47780" y="69378"/>
                    <a:pt x="47827" y="69473"/>
                    <a:pt x="47839" y="69532"/>
                  </a:cubicBezTo>
                  <a:cubicBezTo>
                    <a:pt x="47875" y="69818"/>
                    <a:pt x="47887" y="70104"/>
                    <a:pt x="47935" y="70390"/>
                  </a:cubicBezTo>
                  <a:cubicBezTo>
                    <a:pt x="47947" y="70473"/>
                    <a:pt x="48006" y="70545"/>
                    <a:pt x="48042" y="70628"/>
                  </a:cubicBezTo>
                  <a:cubicBezTo>
                    <a:pt x="48089" y="70545"/>
                    <a:pt x="48185" y="70461"/>
                    <a:pt x="48173" y="70378"/>
                  </a:cubicBezTo>
                  <a:cubicBezTo>
                    <a:pt x="48173" y="70068"/>
                    <a:pt x="48137" y="69747"/>
                    <a:pt x="48113" y="69413"/>
                  </a:cubicBezTo>
                  <a:cubicBezTo>
                    <a:pt x="48125" y="69402"/>
                    <a:pt x="48161" y="69390"/>
                    <a:pt x="48185" y="69390"/>
                  </a:cubicBezTo>
                  <a:cubicBezTo>
                    <a:pt x="48512" y="69404"/>
                    <a:pt x="48840" y="69411"/>
                    <a:pt x="49167" y="69411"/>
                  </a:cubicBezTo>
                  <a:cubicBezTo>
                    <a:pt x="50196" y="69411"/>
                    <a:pt x="51221" y="69338"/>
                    <a:pt x="52233" y="69175"/>
                  </a:cubicBezTo>
                  <a:cubicBezTo>
                    <a:pt x="52251" y="69173"/>
                    <a:pt x="52267" y="69171"/>
                    <a:pt x="52283" y="69171"/>
                  </a:cubicBezTo>
                  <a:close/>
                  <a:moveTo>
                    <a:pt x="53066" y="0"/>
                  </a:moveTo>
                  <a:lnTo>
                    <a:pt x="53066" y="0"/>
                  </a:lnTo>
                  <a:cubicBezTo>
                    <a:pt x="52971" y="72"/>
                    <a:pt x="52864" y="119"/>
                    <a:pt x="52780" y="203"/>
                  </a:cubicBezTo>
                  <a:cubicBezTo>
                    <a:pt x="51554" y="1560"/>
                    <a:pt x="50887" y="3131"/>
                    <a:pt x="50959" y="4977"/>
                  </a:cubicBezTo>
                  <a:cubicBezTo>
                    <a:pt x="51006" y="6025"/>
                    <a:pt x="51233" y="7037"/>
                    <a:pt x="51554" y="8025"/>
                  </a:cubicBezTo>
                  <a:cubicBezTo>
                    <a:pt x="51935" y="9227"/>
                    <a:pt x="52030" y="10442"/>
                    <a:pt x="51899" y="11680"/>
                  </a:cubicBezTo>
                  <a:cubicBezTo>
                    <a:pt x="51649" y="14014"/>
                    <a:pt x="50673" y="15978"/>
                    <a:pt x="48994" y="17609"/>
                  </a:cubicBezTo>
                  <a:cubicBezTo>
                    <a:pt x="48328" y="18264"/>
                    <a:pt x="47732" y="18991"/>
                    <a:pt x="47101" y="19681"/>
                  </a:cubicBezTo>
                  <a:cubicBezTo>
                    <a:pt x="47089" y="19705"/>
                    <a:pt x="47065" y="19717"/>
                    <a:pt x="47006" y="19764"/>
                  </a:cubicBezTo>
                  <a:cubicBezTo>
                    <a:pt x="47018" y="19645"/>
                    <a:pt x="47018" y="19574"/>
                    <a:pt x="47030" y="19491"/>
                  </a:cubicBezTo>
                  <a:cubicBezTo>
                    <a:pt x="47185" y="18050"/>
                    <a:pt x="46970" y="16693"/>
                    <a:pt x="46018" y="15538"/>
                  </a:cubicBezTo>
                  <a:cubicBezTo>
                    <a:pt x="45756" y="15204"/>
                    <a:pt x="45482" y="14883"/>
                    <a:pt x="45172" y="14597"/>
                  </a:cubicBezTo>
                  <a:cubicBezTo>
                    <a:pt x="44744" y="14204"/>
                    <a:pt x="44279" y="13847"/>
                    <a:pt x="43839" y="13454"/>
                  </a:cubicBezTo>
                  <a:cubicBezTo>
                    <a:pt x="43136" y="12823"/>
                    <a:pt x="42505" y="12144"/>
                    <a:pt x="42065" y="11299"/>
                  </a:cubicBezTo>
                  <a:cubicBezTo>
                    <a:pt x="41791" y="10787"/>
                    <a:pt x="41672" y="10251"/>
                    <a:pt x="41731" y="9668"/>
                  </a:cubicBezTo>
                  <a:cubicBezTo>
                    <a:pt x="41743" y="9585"/>
                    <a:pt x="41696" y="9501"/>
                    <a:pt x="41660" y="9418"/>
                  </a:cubicBezTo>
                  <a:cubicBezTo>
                    <a:pt x="41589" y="9454"/>
                    <a:pt x="41493" y="9489"/>
                    <a:pt x="41434" y="9549"/>
                  </a:cubicBezTo>
                  <a:cubicBezTo>
                    <a:pt x="41362" y="9620"/>
                    <a:pt x="41315" y="9716"/>
                    <a:pt x="41267" y="9811"/>
                  </a:cubicBezTo>
                  <a:cubicBezTo>
                    <a:pt x="40588" y="11073"/>
                    <a:pt x="40553" y="12359"/>
                    <a:pt x="41112" y="13668"/>
                  </a:cubicBezTo>
                  <a:cubicBezTo>
                    <a:pt x="41398" y="14335"/>
                    <a:pt x="41720" y="14978"/>
                    <a:pt x="41993" y="15645"/>
                  </a:cubicBezTo>
                  <a:cubicBezTo>
                    <a:pt x="42208" y="16169"/>
                    <a:pt x="42303" y="16740"/>
                    <a:pt x="42243" y="17324"/>
                  </a:cubicBezTo>
                  <a:cubicBezTo>
                    <a:pt x="42136" y="18324"/>
                    <a:pt x="41791" y="19241"/>
                    <a:pt x="41350" y="20145"/>
                  </a:cubicBezTo>
                  <a:cubicBezTo>
                    <a:pt x="40803" y="21241"/>
                    <a:pt x="40207" y="22324"/>
                    <a:pt x="39874" y="23527"/>
                  </a:cubicBezTo>
                  <a:cubicBezTo>
                    <a:pt x="39862" y="23551"/>
                    <a:pt x="39850" y="23563"/>
                    <a:pt x="39815" y="23598"/>
                  </a:cubicBezTo>
                  <a:cubicBezTo>
                    <a:pt x="39696" y="21860"/>
                    <a:pt x="39422" y="20169"/>
                    <a:pt x="38922" y="18526"/>
                  </a:cubicBezTo>
                  <a:cubicBezTo>
                    <a:pt x="38422" y="16847"/>
                    <a:pt x="37540" y="15371"/>
                    <a:pt x="36409" y="13990"/>
                  </a:cubicBezTo>
                  <a:cubicBezTo>
                    <a:pt x="36683" y="13883"/>
                    <a:pt x="36921" y="13788"/>
                    <a:pt x="37148" y="13680"/>
                  </a:cubicBezTo>
                  <a:cubicBezTo>
                    <a:pt x="37219" y="13645"/>
                    <a:pt x="37267" y="13549"/>
                    <a:pt x="37314" y="13478"/>
                  </a:cubicBezTo>
                  <a:cubicBezTo>
                    <a:pt x="37231" y="13454"/>
                    <a:pt x="37148" y="13395"/>
                    <a:pt x="37064" y="13395"/>
                  </a:cubicBezTo>
                  <a:cubicBezTo>
                    <a:pt x="36993" y="13395"/>
                    <a:pt x="36909" y="13430"/>
                    <a:pt x="36838" y="13466"/>
                  </a:cubicBezTo>
                  <a:cubicBezTo>
                    <a:pt x="36648" y="13573"/>
                    <a:pt x="36457" y="13680"/>
                    <a:pt x="36243" y="13788"/>
                  </a:cubicBezTo>
                  <a:cubicBezTo>
                    <a:pt x="35171" y="12549"/>
                    <a:pt x="33826" y="11668"/>
                    <a:pt x="32397" y="10882"/>
                  </a:cubicBezTo>
                  <a:cubicBezTo>
                    <a:pt x="31778" y="10549"/>
                    <a:pt x="31194" y="10156"/>
                    <a:pt x="30623" y="9751"/>
                  </a:cubicBezTo>
                  <a:cubicBezTo>
                    <a:pt x="29135" y="8680"/>
                    <a:pt x="28289" y="7227"/>
                    <a:pt x="28254" y="5370"/>
                  </a:cubicBezTo>
                  <a:cubicBezTo>
                    <a:pt x="28254" y="5096"/>
                    <a:pt x="28230" y="4858"/>
                    <a:pt x="27968" y="4632"/>
                  </a:cubicBezTo>
                  <a:cubicBezTo>
                    <a:pt x="27908" y="4775"/>
                    <a:pt x="27837" y="4894"/>
                    <a:pt x="27813" y="5025"/>
                  </a:cubicBezTo>
                  <a:cubicBezTo>
                    <a:pt x="27468" y="6703"/>
                    <a:pt x="27599" y="8346"/>
                    <a:pt x="28527" y="9823"/>
                  </a:cubicBezTo>
                  <a:cubicBezTo>
                    <a:pt x="28956" y="10513"/>
                    <a:pt x="29516" y="11132"/>
                    <a:pt x="30051" y="11752"/>
                  </a:cubicBezTo>
                  <a:cubicBezTo>
                    <a:pt x="30432" y="12180"/>
                    <a:pt x="30909" y="12525"/>
                    <a:pt x="31266" y="12966"/>
                  </a:cubicBezTo>
                  <a:cubicBezTo>
                    <a:pt x="33290" y="15407"/>
                    <a:pt x="34088" y="18169"/>
                    <a:pt x="33385" y="21300"/>
                  </a:cubicBezTo>
                  <a:cubicBezTo>
                    <a:pt x="33195" y="22134"/>
                    <a:pt x="32968" y="22955"/>
                    <a:pt x="32766" y="23789"/>
                  </a:cubicBezTo>
                  <a:cubicBezTo>
                    <a:pt x="32695" y="24110"/>
                    <a:pt x="32659" y="24444"/>
                    <a:pt x="32611" y="24777"/>
                  </a:cubicBezTo>
                  <a:cubicBezTo>
                    <a:pt x="32576" y="24753"/>
                    <a:pt x="32576" y="24753"/>
                    <a:pt x="32564" y="24741"/>
                  </a:cubicBezTo>
                  <a:cubicBezTo>
                    <a:pt x="32552" y="24717"/>
                    <a:pt x="32540" y="24694"/>
                    <a:pt x="32528" y="24658"/>
                  </a:cubicBezTo>
                  <a:cubicBezTo>
                    <a:pt x="31873" y="23027"/>
                    <a:pt x="30754" y="21896"/>
                    <a:pt x="29039" y="21396"/>
                  </a:cubicBezTo>
                  <a:cubicBezTo>
                    <a:pt x="28706" y="21300"/>
                    <a:pt x="28361" y="21193"/>
                    <a:pt x="28015" y="21134"/>
                  </a:cubicBezTo>
                  <a:cubicBezTo>
                    <a:pt x="27099" y="20943"/>
                    <a:pt x="26170" y="20836"/>
                    <a:pt x="25289" y="20503"/>
                  </a:cubicBezTo>
                  <a:cubicBezTo>
                    <a:pt x="24289" y="20122"/>
                    <a:pt x="23384" y="19657"/>
                    <a:pt x="22943" y="18586"/>
                  </a:cubicBezTo>
                  <a:cubicBezTo>
                    <a:pt x="22932" y="18550"/>
                    <a:pt x="22848" y="18491"/>
                    <a:pt x="22801" y="18491"/>
                  </a:cubicBezTo>
                  <a:cubicBezTo>
                    <a:pt x="22753" y="18502"/>
                    <a:pt x="22681" y="18562"/>
                    <a:pt x="22681" y="18610"/>
                  </a:cubicBezTo>
                  <a:cubicBezTo>
                    <a:pt x="22646" y="18764"/>
                    <a:pt x="22634" y="18931"/>
                    <a:pt x="22646" y="19086"/>
                  </a:cubicBezTo>
                  <a:cubicBezTo>
                    <a:pt x="22705" y="20598"/>
                    <a:pt x="23420" y="21753"/>
                    <a:pt x="24646" y="22598"/>
                  </a:cubicBezTo>
                  <a:cubicBezTo>
                    <a:pt x="25134" y="22943"/>
                    <a:pt x="25610" y="23277"/>
                    <a:pt x="26087" y="23634"/>
                  </a:cubicBezTo>
                  <a:cubicBezTo>
                    <a:pt x="26765" y="24146"/>
                    <a:pt x="27218" y="24837"/>
                    <a:pt x="27468" y="25646"/>
                  </a:cubicBezTo>
                  <a:cubicBezTo>
                    <a:pt x="27742" y="26503"/>
                    <a:pt x="27849" y="27373"/>
                    <a:pt x="27896" y="28266"/>
                  </a:cubicBezTo>
                  <a:cubicBezTo>
                    <a:pt x="27956" y="29135"/>
                    <a:pt x="28051" y="30016"/>
                    <a:pt x="28135" y="30885"/>
                  </a:cubicBezTo>
                  <a:cubicBezTo>
                    <a:pt x="28146" y="31016"/>
                    <a:pt x="28182" y="31135"/>
                    <a:pt x="28218" y="31266"/>
                  </a:cubicBezTo>
                  <a:cubicBezTo>
                    <a:pt x="28242" y="31385"/>
                    <a:pt x="28266" y="31516"/>
                    <a:pt x="28289" y="31635"/>
                  </a:cubicBezTo>
                  <a:cubicBezTo>
                    <a:pt x="26265" y="28789"/>
                    <a:pt x="23991" y="26265"/>
                    <a:pt x="20515" y="25098"/>
                  </a:cubicBezTo>
                  <a:cubicBezTo>
                    <a:pt x="20693" y="24860"/>
                    <a:pt x="20848" y="24670"/>
                    <a:pt x="20979" y="24467"/>
                  </a:cubicBezTo>
                  <a:cubicBezTo>
                    <a:pt x="21027" y="24384"/>
                    <a:pt x="21027" y="24277"/>
                    <a:pt x="21050" y="24182"/>
                  </a:cubicBezTo>
                  <a:lnTo>
                    <a:pt x="21050" y="24182"/>
                  </a:lnTo>
                  <a:cubicBezTo>
                    <a:pt x="20955" y="24217"/>
                    <a:pt x="20812" y="24217"/>
                    <a:pt x="20753" y="24289"/>
                  </a:cubicBezTo>
                  <a:cubicBezTo>
                    <a:pt x="20574" y="24503"/>
                    <a:pt x="20431" y="24741"/>
                    <a:pt x="20265" y="24979"/>
                  </a:cubicBezTo>
                  <a:cubicBezTo>
                    <a:pt x="18913" y="24525"/>
                    <a:pt x="17515" y="24390"/>
                    <a:pt x="16078" y="24390"/>
                  </a:cubicBezTo>
                  <a:cubicBezTo>
                    <a:pt x="15895" y="24390"/>
                    <a:pt x="15711" y="24392"/>
                    <a:pt x="15526" y="24396"/>
                  </a:cubicBezTo>
                  <a:cubicBezTo>
                    <a:pt x="15425" y="24399"/>
                    <a:pt x="15325" y="24400"/>
                    <a:pt x="15224" y="24400"/>
                  </a:cubicBezTo>
                  <a:cubicBezTo>
                    <a:pt x="14453" y="24400"/>
                    <a:pt x="13675" y="24323"/>
                    <a:pt x="12906" y="24217"/>
                  </a:cubicBezTo>
                  <a:cubicBezTo>
                    <a:pt x="11251" y="23979"/>
                    <a:pt x="10001" y="23110"/>
                    <a:pt x="9156" y="21681"/>
                  </a:cubicBezTo>
                  <a:cubicBezTo>
                    <a:pt x="9013" y="21443"/>
                    <a:pt x="8858" y="21253"/>
                    <a:pt x="8537" y="21205"/>
                  </a:cubicBezTo>
                  <a:lnTo>
                    <a:pt x="8537" y="21205"/>
                  </a:lnTo>
                  <a:cubicBezTo>
                    <a:pt x="8549" y="21336"/>
                    <a:pt x="8549" y="21479"/>
                    <a:pt x="8584" y="21598"/>
                  </a:cubicBezTo>
                  <a:cubicBezTo>
                    <a:pt x="9096" y="23182"/>
                    <a:pt x="10013" y="24467"/>
                    <a:pt x="11454" y="25337"/>
                  </a:cubicBezTo>
                  <a:cubicBezTo>
                    <a:pt x="12478" y="25956"/>
                    <a:pt x="13621" y="26301"/>
                    <a:pt x="14776" y="26539"/>
                  </a:cubicBezTo>
                  <a:cubicBezTo>
                    <a:pt x="15740" y="26753"/>
                    <a:pt x="16645" y="27134"/>
                    <a:pt x="17467" y="27658"/>
                  </a:cubicBezTo>
                  <a:cubicBezTo>
                    <a:pt x="19681" y="29051"/>
                    <a:pt x="21122" y="31004"/>
                    <a:pt x="21765" y="33564"/>
                  </a:cubicBezTo>
                  <a:cubicBezTo>
                    <a:pt x="21991" y="34469"/>
                    <a:pt x="22324" y="35350"/>
                    <a:pt x="22610" y="36231"/>
                  </a:cubicBezTo>
                  <a:cubicBezTo>
                    <a:pt x="22610" y="36255"/>
                    <a:pt x="22610" y="36290"/>
                    <a:pt x="22610" y="36338"/>
                  </a:cubicBezTo>
                  <a:cubicBezTo>
                    <a:pt x="22479" y="36243"/>
                    <a:pt x="22384" y="36159"/>
                    <a:pt x="22277" y="36088"/>
                  </a:cubicBezTo>
                  <a:cubicBezTo>
                    <a:pt x="21332" y="35444"/>
                    <a:pt x="20329" y="35013"/>
                    <a:pt x="19190" y="35013"/>
                  </a:cubicBezTo>
                  <a:cubicBezTo>
                    <a:pt x="19065" y="35013"/>
                    <a:pt x="18940" y="35018"/>
                    <a:pt x="18812" y="35028"/>
                  </a:cubicBezTo>
                  <a:cubicBezTo>
                    <a:pt x="17883" y="35112"/>
                    <a:pt x="16990" y="35362"/>
                    <a:pt x="16133" y="35707"/>
                  </a:cubicBezTo>
                  <a:cubicBezTo>
                    <a:pt x="15204" y="36088"/>
                    <a:pt x="14240" y="36326"/>
                    <a:pt x="13252" y="36397"/>
                  </a:cubicBezTo>
                  <a:cubicBezTo>
                    <a:pt x="13168" y="36403"/>
                    <a:pt x="13085" y="36406"/>
                    <a:pt x="13002" y="36406"/>
                  </a:cubicBezTo>
                  <a:cubicBezTo>
                    <a:pt x="12413" y="36406"/>
                    <a:pt x="11846" y="36255"/>
                    <a:pt x="11335" y="35921"/>
                  </a:cubicBezTo>
                  <a:cubicBezTo>
                    <a:pt x="11228" y="35862"/>
                    <a:pt x="11097" y="35826"/>
                    <a:pt x="10978" y="35790"/>
                  </a:cubicBezTo>
                  <a:lnTo>
                    <a:pt x="10978" y="35790"/>
                  </a:lnTo>
                  <a:cubicBezTo>
                    <a:pt x="11001" y="35921"/>
                    <a:pt x="11025" y="36064"/>
                    <a:pt x="11049" y="36207"/>
                  </a:cubicBezTo>
                  <a:cubicBezTo>
                    <a:pt x="11049" y="36207"/>
                    <a:pt x="11061" y="36219"/>
                    <a:pt x="11061" y="36231"/>
                  </a:cubicBezTo>
                  <a:cubicBezTo>
                    <a:pt x="11716" y="37326"/>
                    <a:pt x="12645" y="38064"/>
                    <a:pt x="13918" y="38302"/>
                  </a:cubicBezTo>
                  <a:cubicBezTo>
                    <a:pt x="14526" y="38410"/>
                    <a:pt x="15157" y="38457"/>
                    <a:pt x="15776" y="38505"/>
                  </a:cubicBezTo>
                  <a:cubicBezTo>
                    <a:pt x="16895" y="38588"/>
                    <a:pt x="17919" y="38910"/>
                    <a:pt x="18729" y="39755"/>
                  </a:cubicBezTo>
                  <a:cubicBezTo>
                    <a:pt x="19086" y="40136"/>
                    <a:pt x="19455" y="40517"/>
                    <a:pt x="19764" y="40934"/>
                  </a:cubicBezTo>
                  <a:cubicBezTo>
                    <a:pt x="20348" y="41743"/>
                    <a:pt x="20884" y="42589"/>
                    <a:pt x="21467" y="43398"/>
                  </a:cubicBezTo>
                  <a:cubicBezTo>
                    <a:pt x="21729" y="43767"/>
                    <a:pt x="22027" y="44089"/>
                    <a:pt x="22348" y="44482"/>
                  </a:cubicBezTo>
                  <a:cubicBezTo>
                    <a:pt x="19869" y="43307"/>
                    <a:pt x="17361" y="42412"/>
                    <a:pt x="14679" y="42412"/>
                  </a:cubicBezTo>
                  <a:cubicBezTo>
                    <a:pt x="13909" y="42412"/>
                    <a:pt x="13125" y="42486"/>
                    <a:pt x="12323" y="42648"/>
                  </a:cubicBezTo>
                  <a:cubicBezTo>
                    <a:pt x="12359" y="42351"/>
                    <a:pt x="12394" y="42112"/>
                    <a:pt x="12406" y="41874"/>
                  </a:cubicBezTo>
                  <a:cubicBezTo>
                    <a:pt x="12406" y="41779"/>
                    <a:pt x="12359" y="41684"/>
                    <a:pt x="12323" y="41589"/>
                  </a:cubicBezTo>
                  <a:cubicBezTo>
                    <a:pt x="12252" y="41660"/>
                    <a:pt x="12133" y="41731"/>
                    <a:pt x="12121" y="41827"/>
                  </a:cubicBezTo>
                  <a:cubicBezTo>
                    <a:pt x="12073" y="42101"/>
                    <a:pt x="12073" y="42374"/>
                    <a:pt x="12049" y="42672"/>
                  </a:cubicBezTo>
                  <a:cubicBezTo>
                    <a:pt x="10394" y="42994"/>
                    <a:pt x="8906" y="43756"/>
                    <a:pt x="7465" y="44637"/>
                  </a:cubicBezTo>
                  <a:cubicBezTo>
                    <a:pt x="6918" y="44970"/>
                    <a:pt x="6322" y="45256"/>
                    <a:pt x="5727" y="45530"/>
                  </a:cubicBezTo>
                  <a:cubicBezTo>
                    <a:pt x="4921" y="45883"/>
                    <a:pt x="4123" y="46067"/>
                    <a:pt x="3332" y="46067"/>
                  </a:cubicBezTo>
                  <a:cubicBezTo>
                    <a:pt x="2417" y="46067"/>
                    <a:pt x="1513" y="45821"/>
                    <a:pt x="619" y="45303"/>
                  </a:cubicBezTo>
                  <a:cubicBezTo>
                    <a:pt x="464" y="45208"/>
                    <a:pt x="238" y="45220"/>
                    <a:pt x="48" y="45184"/>
                  </a:cubicBezTo>
                  <a:cubicBezTo>
                    <a:pt x="36" y="45208"/>
                    <a:pt x="12" y="45244"/>
                    <a:pt x="0" y="45268"/>
                  </a:cubicBezTo>
                  <a:cubicBezTo>
                    <a:pt x="60" y="45363"/>
                    <a:pt x="119" y="45470"/>
                    <a:pt x="202" y="45541"/>
                  </a:cubicBezTo>
                  <a:cubicBezTo>
                    <a:pt x="1482" y="46719"/>
                    <a:pt x="2967" y="47380"/>
                    <a:pt x="4698" y="47380"/>
                  </a:cubicBezTo>
                  <a:cubicBezTo>
                    <a:pt x="4786" y="47380"/>
                    <a:pt x="4875" y="47378"/>
                    <a:pt x="4965" y="47375"/>
                  </a:cubicBezTo>
                  <a:cubicBezTo>
                    <a:pt x="6001" y="47339"/>
                    <a:pt x="7013" y="47113"/>
                    <a:pt x="7989" y="46792"/>
                  </a:cubicBezTo>
                  <a:cubicBezTo>
                    <a:pt x="8879" y="46514"/>
                    <a:pt x="9774" y="46376"/>
                    <a:pt x="10673" y="46376"/>
                  </a:cubicBezTo>
                  <a:cubicBezTo>
                    <a:pt x="11241" y="46376"/>
                    <a:pt x="11811" y="46431"/>
                    <a:pt x="12383" y="46542"/>
                  </a:cubicBezTo>
                  <a:cubicBezTo>
                    <a:pt x="13418" y="46744"/>
                    <a:pt x="14430" y="47018"/>
                    <a:pt x="15347" y="47566"/>
                  </a:cubicBezTo>
                  <a:cubicBezTo>
                    <a:pt x="16228" y="48101"/>
                    <a:pt x="17026" y="48756"/>
                    <a:pt x="17752" y="49494"/>
                  </a:cubicBezTo>
                  <a:cubicBezTo>
                    <a:pt x="18360" y="50102"/>
                    <a:pt x="19026" y="50649"/>
                    <a:pt x="19669" y="51233"/>
                  </a:cubicBezTo>
                  <a:cubicBezTo>
                    <a:pt x="19684" y="51247"/>
                    <a:pt x="19694" y="51262"/>
                    <a:pt x="19700" y="51268"/>
                  </a:cubicBezTo>
                  <a:lnTo>
                    <a:pt x="19700" y="51268"/>
                  </a:lnTo>
                  <a:cubicBezTo>
                    <a:pt x="19450" y="51268"/>
                    <a:pt x="19192" y="51261"/>
                    <a:pt x="18933" y="51261"/>
                  </a:cubicBezTo>
                  <a:cubicBezTo>
                    <a:pt x="18738" y="51261"/>
                    <a:pt x="18542" y="51265"/>
                    <a:pt x="18348" y="51280"/>
                  </a:cubicBezTo>
                  <a:cubicBezTo>
                    <a:pt x="17550" y="51340"/>
                    <a:pt x="16776" y="51483"/>
                    <a:pt x="16085" y="51923"/>
                  </a:cubicBezTo>
                  <a:cubicBezTo>
                    <a:pt x="15216" y="52471"/>
                    <a:pt x="14502" y="53173"/>
                    <a:pt x="13871" y="53983"/>
                  </a:cubicBezTo>
                  <a:cubicBezTo>
                    <a:pt x="13323" y="54685"/>
                    <a:pt x="12704" y="55305"/>
                    <a:pt x="12002" y="55840"/>
                  </a:cubicBezTo>
                  <a:cubicBezTo>
                    <a:pt x="11418" y="56281"/>
                    <a:pt x="10787" y="56590"/>
                    <a:pt x="10037" y="56614"/>
                  </a:cubicBezTo>
                  <a:cubicBezTo>
                    <a:pt x="9882" y="56614"/>
                    <a:pt x="9727" y="56590"/>
                    <a:pt x="9573" y="56590"/>
                  </a:cubicBezTo>
                  <a:cubicBezTo>
                    <a:pt x="9525" y="56590"/>
                    <a:pt x="9442" y="56626"/>
                    <a:pt x="9418" y="56662"/>
                  </a:cubicBezTo>
                  <a:cubicBezTo>
                    <a:pt x="9394" y="56709"/>
                    <a:pt x="9418" y="56793"/>
                    <a:pt x="9454" y="56829"/>
                  </a:cubicBezTo>
                  <a:cubicBezTo>
                    <a:pt x="9549" y="56912"/>
                    <a:pt x="9644" y="56983"/>
                    <a:pt x="9751" y="57043"/>
                  </a:cubicBezTo>
                  <a:cubicBezTo>
                    <a:pt x="10441" y="57430"/>
                    <a:pt x="11146" y="57618"/>
                    <a:pt x="11858" y="57618"/>
                  </a:cubicBezTo>
                  <a:cubicBezTo>
                    <a:pt x="12461" y="57618"/>
                    <a:pt x="13069" y="57483"/>
                    <a:pt x="13680" y="57221"/>
                  </a:cubicBezTo>
                  <a:cubicBezTo>
                    <a:pt x="14335" y="56936"/>
                    <a:pt x="14978" y="56614"/>
                    <a:pt x="15645" y="56340"/>
                  </a:cubicBezTo>
                  <a:cubicBezTo>
                    <a:pt x="16056" y="56167"/>
                    <a:pt x="16495" y="56077"/>
                    <a:pt x="16941" y="56077"/>
                  </a:cubicBezTo>
                  <a:cubicBezTo>
                    <a:pt x="17076" y="56077"/>
                    <a:pt x="17212" y="56086"/>
                    <a:pt x="17347" y="56102"/>
                  </a:cubicBezTo>
                  <a:cubicBezTo>
                    <a:pt x="18336" y="56221"/>
                    <a:pt x="19241" y="56555"/>
                    <a:pt x="20122" y="56983"/>
                  </a:cubicBezTo>
                  <a:cubicBezTo>
                    <a:pt x="21241" y="57531"/>
                    <a:pt x="22324" y="58138"/>
                    <a:pt x="23527" y="58472"/>
                  </a:cubicBezTo>
                  <a:cubicBezTo>
                    <a:pt x="23551" y="58472"/>
                    <a:pt x="23563" y="58495"/>
                    <a:pt x="23574" y="58519"/>
                  </a:cubicBezTo>
                  <a:cubicBezTo>
                    <a:pt x="20086" y="58805"/>
                    <a:pt x="16740" y="59507"/>
                    <a:pt x="13990" y="61948"/>
                  </a:cubicBezTo>
                  <a:cubicBezTo>
                    <a:pt x="13871" y="61662"/>
                    <a:pt x="13788" y="61436"/>
                    <a:pt x="13680" y="61222"/>
                  </a:cubicBezTo>
                  <a:cubicBezTo>
                    <a:pt x="13633" y="61139"/>
                    <a:pt x="13537" y="61091"/>
                    <a:pt x="13454" y="61020"/>
                  </a:cubicBezTo>
                  <a:cubicBezTo>
                    <a:pt x="13430" y="61115"/>
                    <a:pt x="13371" y="61222"/>
                    <a:pt x="13395" y="61305"/>
                  </a:cubicBezTo>
                  <a:cubicBezTo>
                    <a:pt x="13502" y="61567"/>
                    <a:pt x="13633" y="61817"/>
                    <a:pt x="13776" y="62115"/>
                  </a:cubicBezTo>
                  <a:cubicBezTo>
                    <a:pt x="13776" y="62115"/>
                    <a:pt x="13740" y="62127"/>
                    <a:pt x="13704" y="62163"/>
                  </a:cubicBezTo>
                  <a:cubicBezTo>
                    <a:pt x="12704" y="63067"/>
                    <a:pt x="11906" y="64127"/>
                    <a:pt x="11240" y="65306"/>
                  </a:cubicBezTo>
                  <a:cubicBezTo>
                    <a:pt x="10763" y="66115"/>
                    <a:pt x="10287" y="66937"/>
                    <a:pt x="9739" y="67699"/>
                  </a:cubicBezTo>
                  <a:cubicBezTo>
                    <a:pt x="8680" y="69199"/>
                    <a:pt x="7239" y="70044"/>
                    <a:pt x="5370" y="70080"/>
                  </a:cubicBezTo>
                  <a:cubicBezTo>
                    <a:pt x="5096" y="70092"/>
                    <a:pt x="4846" y="70104"/>
                    <a:pt x="4620" y="70378"/>
                  </a:cubicBezTo>
                  <a:cubicBezTo>
                    <a:pt x="4751" y="70425"/>
                    <a:pt x="4858" y="70497"/>
                    <a:pt x="4965" y="70521"/>
                  </a:cubicBezTo>
                  <a:cubicBezTo>
                    <a:pt x="5516" y="70638"/>
                    <a:pt x="6061" y="70701"/>
                    <a:pt x="6598" y="70701"/>
                  </a:cubicBezTo>
                  <a:cubicBezTo>
                    <a:pt x="7582" y="70701"/>
                    <a:pt x="8541" y="70490"/>
                    <a:pt x="9466" y="70021"/>
                  </a:cubicBezTo>
                  <a:cubicBezTo>
                    <a:pt x="10573" y="69461"/>
                    <a:pt x="11454" y="68604"/>
                    <a:pt x="12311" y="67723"/>
                  </a:cubicBezTo>
                  <a:cubicBezTo>
                    <a:pt x="12764" y="67270"/>
                    <a:pt x="13228" y="66818"/>
                    <a:pt x="13740" y="66461"/>
                  </a:cubicBezTo>
                  <a:cubicBezTo>
                    <a:pt x="15384" y="65333"/>
                    <a:pt x="17161" y="64688"/>
                    <a:pt x="19072" y="64688"/>
                  </a:cubicBezTo>
                  <a:cubicBezTo>
                    <a:pt x="19583" y="64688"/>
                    <a:pt x="20104" y="64734"/>
                    <a:pt x="20634" y="64830"/>
                  </a:cubicBezTo>
                  <a:cubicBezTo>
                    <a:pt x="22015" y="65080"/>
                    <a:pt x="23372" y="65461"/>
                    <a:pt x="24729" y="65770"/>
                  </a:cubicBezTo>
                  <a:cubicBezTo>
                    <a:pt x="24658" y="65806"/>
                    <a:pt x="24551" y="65842"/>
                    <a:pt x="24444" y="65889"/>
                  </a:cubicBezTo>
                  <a:cubicBezTo>
                    <a:pt x="23182" y="66485"/>
                    <a:pt x="22134" y="67306"/>
                    <a:pt x="21634" y="68663"/>
                  </a:cubicBezTo>
                  <a:cubicBezTo>
                    <a:pt x="21396" y="69282"/>
                    <a:pt x="21205" y="69913"/>
                    <a:pt x="21086" y="70568"/>
                  </a:cubicBezTo>
                  <a:cubicBezTo>
                    <a:pt x="20896" y="71580"/>
                    <a:pt x="20717" y="72592"/>
                    <a:pt x="20300" y="73545"/>
                  </a:cubicBezTo>
                  <a:cubicBezTo>
                    <a:pt x="19943" y="74355"/>
                    <a:pt x="19455" y="75033"/>
                    <a:pt x="18610" y="75378"/>
                  </a:cubicBezTo>
                  <a:cubicBezTo>
                    <a:pt x="18550" y="75402"/>
                    <a:pt x="18490" y="75486"/>
                    <a:pt x="18490" y="75533"/>
                  </a:cubicBezTo>
                  <a:cubicBezTo>
                    <a:pt x="18490" y="75581"/>
                    <a:pt x="18574" y="75652"/>
                    <a:pt x="18633" y="75664"/>
                  </a:cubicBezTo>
                  <a:cubicBezTo>
                    <a:pt x="18776" y="75688"/>
                    <a:pt x="18931" y="75700"/>
                    <a:pt x="19086" y="75700"/>
                  </a:cubicBezTo>
                  <a:cubicBezTo>
                    <a:pt x="20598" y="75628"/>
                    <a:pt x="21741" y="74914"/>
                    <a:pt x="22598" y="73688"/>
                  </a:cubicBezTo>
                  <a:cubicBezTo>
                    <a:pt x="22932" y="73200"/>
                    <a:pt x="23277" y="72723"/>
                    <a:pt x="23622" y="72247"/>
                  </a:cubicBezTo>
                  <a:cubicBezTo>
                    <a:pt x="24134" y="71568"/>
                    <a:pt x="24813" y="71128"/>
                    <a:pt x="25622" y="70866"/>
                  </a:cubicBezTo>
                  <a:cubicBezTo>
                    <a:pt x="26432" y="70604"/>
                    <a:pt x="27265" y="70497"/>
                    <a:pt x="28123" y="70437"/>
                  </a:cubicBezTo>
                  <a:cubicBezTo>
                    <a:pt x="28897" y="70390"/>
                    <a:pt x="29682" y="70330"/>
                    <a:pt x="30456" y="70247"/>
                  </a:cubicBezTo>
                  <a:cubicBezTo>
                    <a:pt x="30849" y="70211"/>
                    <a:pt x="31242" y="70116"/>
                    <a:pt x="31706" y="70044"/>
                  </a:cubicBezTo>
                  <a:lnTo>
                    <a:pt x="31706" y="70044"/>
                  </a:lnTo>
                  <a:cubicBezTo>
                    <a:pt x="28789" y="72057"/>
                    <a:pt x="26265" y="74331"/>
                    <a:pt x="25098" y="77819"/>
                  </a:cubicBezTo>
                  <a:cubicBezTo>
                    <a:pt x="24848" y="77641"/>
                    <a:pt x="24658" y="77486"/>
                    <a:pt x="24444" y="77343"/>
                  </a:cubicBezTo>
                  <a:cubicBezTo>
                    <a:pt x="24372" y="77295"/>
                    <a:pt x="24265" y="77307"/>
                    <a:pt x="24182" y="77283"/>
                  </a:cubicBezTo>
                  <a:lnTo>
                    <a:pt x="24182" y="77283"/>
                  </a:lnTo>
                  <a:cubicBezTo>
                    <a:pt x="24205" y="77379"/>
                    <a:pt x="24194" y="77510"/>
                    <a:pt x="24265" y="77557"/>
                  </a:cubicBezTo>
                  <a:cubicBezTo>
                    <a:pt x="24479" y="77748"/>
                    <a:pt x="24729" y="77891"/>
                    <a:pt x="24979" y="78069"/>
                  </a:cubicBezTo>
                  <a:cubicBezTo>
                    <a:pt x="24967" y="78093"/>
                    <a:pt x="24944" y="78153"/>
                    <a:pt x="24932" y="78212"/>
                  </a:cubicBezTo>
                  <a:cubicBezTo>
                    <a:pt x="24515" y="79534"/>
                    <a:pt x="24384" y="80891"/>
                    <a:pt x="24384" y="82272"/>
                  </a:cubicBezTo>
                  <a:cubicBezTo>
                    <a:pt x="24384" y="83237"/>
                    <a:pt x="24372" y="84213"/>
                    <a:pt x="24253" y="85165"/>
                  </a:cubicBezTo>
                  <a:cubicBezTo>
                    <a:pt x="24051" y="86951"/>
                    <a:pt x="23158" y="88321"/>
                    <a:pt x="21598" y="89237"/>
                  </a:cubicBezTo>
                  <a:cubicBezTo>
                    <a:pt x="21419" y="89344"/>
                    <a:pt x="21300" y="89547"/>
                    <a:pt x="21146" y="89702"/>
                  </a:cubicBezTo>
                  <a:cubicBezTo>
                    <a:pt x="21169" y="89737"/>
                    <a:pt x="21181" y="89773"/>
                    <a:pt x="21205" y="89797"/>
                  </a:cubicBezTo>
                  <a:cubicBezTo>
                    <a:pt x="21348" y="89785"/>
                    <a:pt x="21491" y="89785"/>
                    <a:pt x="21610" y="89737"/>
                  </a:cubicBezTo>
                  <a:cubicBezTo>
                    <a:pt x="23182" y="89225"/>
                    <a:pt x="24456" y="88321"/>
                    <a:pt x="25325" y="86892"/>
                  </a:cubicBezTo>
                  <a:cubicBezTo>
                    <a:pt x="25944" y="85868"/>
                    <a:pt x="26289" y="84749"/>
                    <a:pt x="26527" y="83582"/>
                  </a:cubicBezTo>
                  <a:cubicBezTo>
                    <a:pt x="26718" y="82713"/>
                    <a:pt x="27051" y="81891"/>
                    <a:pt x="27504" y="81117"/>
                  </a:cubicBezTo>
                  <a:cubicBezTo>
                    <a:pt x="28897" y="78772"/>
                    <a:pt x="30897" y="77236"/>
                    <a:pt x="33576" y="76569"/>
                  </a:cubicBezTo>
                  <a:cubicBezTo>
                    <a:pt x="34469" y="76355"/>
                    <a:pt x="35338" y="76021"/>
                    <a:pt x="36219" y="75736"/>
                  </a:cubicBezTo>
                  <a:cubicBezTo>
                    <a:pt x="36243" y="75724"/>
                    <a:pt x="36278" y="75724"/>
                    <a:pt x="36350" y="75724"/>
                  </a:cubicBezTo>
                  <a:cubicBezTo>
                    <a:pt x="36243" y="75855"/>
                    <a:pt x="36159" y="75950"/>
                    <a:pt x="36088" y="76057"/>
                  </a:cubicBezTo>
                  <a:cubicBezTo>
                    <a:pt x="35374" y="77093"/>
                    <a:pt x="34909" y="78224"/>
                    <a:pt x="35028" y="79522"/>
                  </a:cubicBezTo>
                  <a:cubicBezTo>
                    <a:pt x="35112" y="80451"/>
                    <a:pt x="35362" y="81355"/>
                    <a:pt x="35707" y="82225"/>
                  </a:cubicBezTo>
                  <a:cubicBezTo>
                    <a:pt x="36088" y="83153"/>
                    <a:pt x="36326" y="84106"/>
                    <a:pt x="36386" y="85106"/>
                  </a:cubicBezTo>
                  <a:cubicBezTo>
                    <a:pt x="36433" y="85784"/>
                    <a:pt x="36290" y="86439"/>
                    <a:pt x="35909" y="87023"/>
                  </a:cubicBezTo>
                  <a:cubicBezTo>
                    <a:pt x="35838" y="87118"/>
                    <a:pt x="35814" y="87237"/>
                    <a:pt x="35778" y="87344"/>
                  </a:cubicBezTo>
                  <a:cubicBezTo>
                    <a:pt x="35909" y="87332"/>
                    <a:pt x="36040" y="87320"/>
                    <a:pt x="36171" y="87297"/>
                  </a:cubicBezTo>
                  <a:cubicBezTo>
                    <a:pt x="36195" y="87297"/>
                    <a:pt x="36219" y="87285"/>
                    <a:pt x="36243" y="87273"/>
                  </a:cubicBezTo>
                  <a:cubicBezTo>
                    <a:pt x="37338" y="86606"/>
                    <a:pt x="38076" y="85677"/>
                    <a:pt x="38302" y="84391"/>
                  </a:cubicBezTo>
                  <a:cubicBezTo>
                    <a:pt x="38410" y="83796"/>
                    <a:pt x="38457" y="83177"/>
                    <a:pt x="38505" y="82570"/>
                  </a:cubicBezTo>
                  <a:cubicBezTo>
                    <a:pt x="38588" y="81343"/>
                    <a:pt x="38993" y="80272"/>
                    <a:pt x="39922" y="79438"/>
                  </a:cubicBezTo>
                  <a:cubicBezTo>
                    <a:pt x="40243" y="79141"/>
                    <a:pt x="40565" y="78831"/>
                    <a:pt x="40922" y="78581"/>
                  </a:cubicBezTo>
                  <a:cubicBezTo>
                    <a:pt x="41589" y="78093"/>
                    <a:pt x="42291" y="77664"/>
                    <a:pt x="42958" y="77188"/>
                  </a:cubicBezTo>
                  <a:cubicBezTo>
                    <a:pt x="43470" y="76819"/>
                    <a:pt x="43958" y="76426"/>
                    <a:pt x="44458" y="76021"/>
                  </a:cubicBezTo>
                  <a:lnTo>
                    <a:pt x="44458" y="76021"/>
                  </a:lnTo>
                  <a:cubicBezTo>
                    <a:pt x="43720" y="77581"/>
                    <a:pt x="43101" y="79177"/>
                    <a:pt x="42708" y="80855"/>
                  </a:cubicBezTo>
                  <a:cubicBezTo>
                    <a:pt x="42315" y="82546"/>
                    <a:pt x="42339" y="84260"/>
                    <a:pt x="42624" y="86011"/>
                  </a:cubicBezTo>
                  <a:cubicBezTo>
                    <a:pt x="42351" y="85987"/>
                    <a:pt x="42101" y="85939"/>
                    <a:pt x="41851" y="85927"/>
                  </a:cubicBezTo>
                  <a:cubicBezTo>
                    <a:pt x="41767" y="85927"/>
                    <a:pt x="41672" y="85975"/>
                    <a:pt x="41589" y="86011"/>
                  </a:cubicBezTo>
                  <a:cubicBezTo>
                    <a:pt x="41648" y="86082"/>
                    <a:pt x="41720" y="86201"/>
                    <a:pt x="41791" y="86213"/>
                  </a:cubicBezTo>
                  <a:cubicBezTo>
                    <a:pt x="42077" y="86261"/>
                    <a:pt x="42363" y="86261"/>
                    <a:pt x="42660" y="86285"/>
                  </a:cubicBezTo>
                  <a:cubicBezTo>
                    <a:pt x="42660" y="86308"/>
                    <a:pt x="42672" y="86332"/>
                    <a:pt x="42684" y="86368"/>
                  </a:cubicBezTo>
                  <a:cubicBezTo>
                    <a:pt x="42982" y="87773"/>
                    <a:pt x="43565" y="89071"/>
                    <a:pt x="44303" y="90309"/>
                  </a:cubicBezTo>
                  <a:cubicBezTo>
                    <a:pt x="44684" y="90928"/>
                    <a:pt x="45030" y="91583"/>
                    <a:pt x="45363" y="92238"/>
                  </a:cubicBezTo>
                  <a:cubicBezTo>
                    <a:pt x="46280" y="94095"/>
                    <a:pt x="46351" y="95941"/>
                    <a:pt x="45268" y="97774"/>
                  </a:cubicBezTo>
                  <a:cubicBezTo>
                    <a:pt x="45184" y="97917"/>
                    <a:pt x="45220" y="98119"/>
                    <a:pt x="45196" y="98298"/>
                  </a:cubicBezTo>
                  <a:cubicBezTo>
                    <a:pt x="45232" y="98310"/>
                    <a:pt x="45256" y="98322"/>
                    <a:pt x="45280" y="98334"/>
                  </a:cubicBezTo>
                  <a:cubicBezTo>
                    <a:pt x="45375" y="98262"/>
                    <a:pt x="45482" y="98215"/>
                    <a:pt x="45553" y="98119"/>
                  </a:cubicBezTo>
                  <a:cubicBezTo>
                    <a:pt x="46780" y="96774"/>
                    <a:pt x="47446" y="95202"/>
                    <a:pt x="47375" y="93357"/>
                  </a:cubicBezTo>
                  <a:cubicBezTo>
                    <a:pt x="47327" y="92273"/>
                    <a:pt x="47054" y="91238"/>
                    <a:pt x="46768" y="90202"/>
                  </a:cubicBezTo>
                  <a:cubicBezTo>
                    <a:pt x="46589" y="89559"/>
                    <a:pt x="46470" y="88904"/>
                    <a:pt x="46399" y="88237"/>
                  </a:cubicBezTo>
                  <a:cubicBezTo>
                    <a:pt x="46268" y="86808"/>
                    <a:pt x="46565" y="85427"/>
                    <a:pt x="47054" y="84094"/>
                  </a:cubicBezTo>
                  <a:cubicBezTo>
                    <a:pt x="47518" y="82784"/>
                    <a:pt x="48375" y="81724"/>
                    <a:pt x="49328" y="80736"/>
                  </a:cubicBezTo>
                  <a:cubicBezTo>
                    <a:pt x="49983" y="80070"/>
                    <a:pt x="50602" y="79355"/>
                    <a:pt x="51233" y="78653"/>
                  </a:cubicBezTo>
                  <a:cubicBezTo>
                    <a:pt x="51247" y="78638"/>
                    <a:pt x="51262" y="78632"/>
                    <a:pt x="51268" y="78630"/>
                  </a:cubicBezTo>
                  <a:lnTo>
                    <a:pt x="51268" y="78630"/>
                  </a:lnTo>
                  <a:cubicBezTo>
                    <a:pt x="51268" y="79082"/>
                    <a:pt x="51245" y="79534"/>
                    <a:pt x="51268" y="79998"/>
                  </a:cubicBezTo>
                  <a:cubicBezTo>
                    <a:pt x="51340" y="81010"/>
                    <a:pt x="51626" y="81951"/>
                    <a:pt x="52269" y="82772"/>
                  </a:cubicBezTo>
                  <a:cubicBezTo>
                    <a:pt x="52792" y="83415"/>
                    <a:pt x="53376" y="83999"/>
                    <a:pt x="54043" y="84511"/>
                  </a:cubicBezTo>
                  <a:cubicBezTo>
                    <a:pt x="54769" y="85082"/>
                    <a:pt x="55400" y="85749"/>
                    <a:pt x="55948" y="86499"/>
                  </a:cubicBezTo>
                  <a:cubicBezTo>
                    <a:pt x="56329" y="87035"/>
                    <a:pt x="56590" y="87630"/>
                    <a:pt x="56614" y="88309"/>
                  </a:cubicBezTo>
                  <a:cubicBezTo>
                    <a:pt x="56614" y="88463"/>
                    <a:pt x="56590" y="88606"/>
                    <a:pt x="56590" y="88761"/>
                  </a:cubicBezTo>
                  <a:cubicBezTo>
                    <a:pt x="56590" y="88821"/>
                    <a:pt x="56626" y="88904"/>
                    <a:pt x="56662" y="88916"/>
                  </a:cubicBezTo>
                  <a:cubicBezTo>
                    <a:pt x="56675" y="88922"/>
                    <a:pt x="56691" y="88925"/>
                    <a:pt x="56708" y="88925"/>
                  </a:cubicBezTo>
                  <a:cubicBezTo>
                    <a:pt x="56752" y="88925"/>
                    <a:pt x="56803" y="88906"/>
                    <a:pt x="56829" y="88880"/>
                  </a:cubicBezTo>
                  <a:cubicBezTo>
                    <a:pt x="56912" y="88797"/>
                    <a:pt x="56983" y="88690"/>
                    <a:pt x="57043" y="88582"/>
                  </a:cubicBezTo>
                  <a:cubicBezTo>
                    <a:pt x="57745" y="87308"/>
                    <a:pt x="57793" y="85999"/>
                    <a:pt x="57210" y="84653"/>
                  </a:cubicBezTo>
                  <a:cubicBezTo>
                    <a:pt x="56924" y="83999"/>
                    <a:pt x="56614" y="83356"/>
                    <a:pt x="56340" y="82689"/>
                  </a:cubicBezTo>
                  <a:cubicBezTo>
                    <a:pt x="56114" y="82153"/>
                    <a:pt x="56031" y="81594"/>
                    <a:pt x="56102" y="81010"/>
                  </a:cubicBezTo>
                  <a:cubicBezTo>
                    <a:pt x="56209" y="80022"/>
                    <a:pt x="56543" y="79117"/>
                    <a:pt x="56971" y="78236"/>
                  </a:cubicBezTo>
                  <a:cubicBezTo>
                    <a:pt x="57519" y="77117"/>
                    <a:pt x="58138" y="76021"/>
                    <a:pt x="58472" y="74807"/>
                  </a:cubicBezTo>
                  <a:cubicBezTo>
                    <a:pt x="58472" y="74795"/>
                    <a:pt x="58495" y="74783"/>
                    <a:pt x="58519" y="74759"/>
                  </a:cubicBezTo>
                  <a:cubicBezTo>
                    <a:pt x="58650" y="76498"/>
                    <a:pt x="58924" y="78188"/>
                    <a:pt x="59424" y="79831"/>
                  </a:cubicBezTo>
                  <a:cubicBezTo>
                    <a:pt x="59924" y="81510"/>
                    <a:pt x="60805" y="82975"/>
                    <a:pt x="61924" y="84356"/>
                  </a:cubicBezTo>
                  <a:cubicBezTo>
                    <a:pt x="61663" y="84463"/>
                    <a:pt x="61436" y="84546"/>
                    <a:pt x="61222" y="84653"/>
                  </a:cubicBezTo>
                  <a:cubicBezTo>
                    <a:pt x="61139" y="84701"/>
                    <a:pt x="61091" y="84784"/>
                    <a:pt x="61020" y="84856"/>
                  </a:cubicBezTo>
                  <a:cubicBezTo>
                    <a:pt x="61102" y="84887"/>
                    <a:pt x="61201" y="84944"/>
                    <a:pt x="61273" y="84944"/>
                  </a:cubicBezTo>
                  <a:cubicBezTo>
                    <a:pt x="61285" y="84944"/>
                    <a:pt x="61295" y="84942"/>
                    <a:pt x="61305" y="84939"/>
                  </a:cubicBezTo>
                  <a:cubicBezTo>
                    <a:pt x="61567" y="84832"/>
                    <a:pt x="61829" y="84701"/>
                    <a:pt x="62103" y="84570"/>
                  </a:cubicBezTo>
                  <a:cubicBezTo>
                    <a:pt x="62103" y="84570"/>
                    <a:pt x="62127" y="84594"/>
                    <a:pt x="62151" y="84618"/>
                  </a:cubicBezTo>
                  <a:cubicBezTo>
                    <a:pt x="63067" y="85642"/>
                    <a:pt x="64163" y="86439"/>
                    <a:pt x="65353" y="87130"/>
                  </a:cubicBezTo>
                  <a:cubicBezTo>
                    <a:pt x="66187" y="87606"/>
                    <a:pt x="67020" y="88106"/>
                    <a:pt x="67806" y="88666"/>
                  </a:cubicBezTo>
                  <a:cubicBezTo>
                    <a:pt x="69342" y="89773"/>
                    <a:pt x="70104" y="91297"/>
                    <a:pt x="70104" y="93202"/>
                  </a:cubicBezTo>
                  <a:cubicBezTo>
                    <a:pt x="70104" y="93369"/>
                    <a:pt x="70223" y="93535"/>
                    <a:pt x="70295" y="93702"/>
                  </a:cubicBezTo>
                  <a:lnTo>
                    <a:pt x="70390" y="93702"/>
                  </a:lnTo>
                  <a:cubicBezTo>
                    <a:pt x="70437" y="93583"/>
                    <a:pt x="70497" y="93476"/>
                    <a:pt x="70533" y="93357"/>
                  </a:cubicBezTo>
                  <a:cubicBezTo>
                    <a:pt x="70854" y="91797"/>
                    <a:pt x="70747" y="90273"/>
                    <a:pt x="70009" y="88844"/>
                  </a:cubicBezTo>
                  <a:cubicBezTo>
                    <a:pt x="69449" y="87749"/>
                    <a:pt x="68628" y="86856"/>
                    <a:pt x="67723" y="86046"/>
                  </a:cubicBezTo>
                  <a:cubicBezTo>
                    <a:pt x="67199" y="85558"/>
                    <a:pt x="66723" y="85034"/>
                    <a:pt x="66342" y="84427"/>
                  </a:cubicBezTo>
                  <a:cubicBezTo>
                    <a:pt x="65020" y="82379"/>
                    <a:pt x="64401" y="80153"/>
                    <a:pt x="64830" y="77712"/>
                  </a:cubicBezTo>
                  <a:cubicBezTo>
                    <a:pt x="64984" y="76807"/>
                    <a:pt x="65270" y="75926"/>
                    <a:pt x="65473" y="75033"/>
                  </a:cubicBezTo>
                  <a:cubicBezTo>
                    <a:pt x="65580" y="74557"/>
                    <a:pt x="65651" y="74069"/>
                    <a:pt x="65746" y="73533"/>
                  </a:cubicBezTo>
                  <a:cubicBezTo>
                    <a:pt x="65806" y="73676"/>
                    <a:pt x="65842" y="73771"/>
                    <a:pt x="65889" y="73878"/>
                  </a:cubicBezTo>
                  <a:cubicBezTo>
                    <a:pt x="66496" y="75188"/>
                    <a:pt x="67366" y="76248"/>
                    <a:pt x="68771" y="76748"/>
                  </a:cubicBezTo>
                  <a:cubicBezTo>
                    <a:pt x="69354" y="76950"/>
                    <a:pt x="69949" y="77141"/>
                    <a:pt x="70557" y="77248"/>
                  </a:cubicBezTo>
                  <a:cubicBezTo>
                    <a:pt x="71473" y="77426"/>
                    <a:pt x="72390" y="77569"/>
                    <a:pt x="73271" y="77914"/>
                  </a:cubicBezTo>
                  <a:cubicBezTo>
                    <a:pt x="74188" y="78284"/>
                    <a:pt x="74998" y="78772"/>
                    <a:pt x="75390" y="79736"/>
                  </a:cubicBezTo>
                  <a:cubicBezTo>
                    <a:pt x="75401" y="79780"/>
                    <a:pt x="75474" y="79845"/>
                    <a:pt x="75513" y="79845"/>
                  </a:cubicBezTo>
                  <a:cubicBezTo>
                    <a:pt x="75516" y="79845"/>
                    <a:pt x="75519" y="79844"/>
                    <a:pt x="75521" y="79843"/>
                  </a:cubicBezTo>
                  <a:cubicBezTo>
                    <a:pt x="75581" y="79831"/>
                    <a:pt x="75652" y="79772"/>
                    <a:pt x="75664" y="79712"/>
                  </a:cubicBezTo>
                  <a:cubicBezTo>
                    <a:pt x="75700" y="79569"/>
                    <a:pt x="75712" y="79415"/>
                    <a:pt x="75700" y="79260"/>
                  </a:cubicBezTo>
                  <a:cubicBezTo>
                    <a:pt x="75640" y="77748"/>
                    <a:pt x="74926" y="76593"/>
                    <a:pt x="73700" y="75748"/>
                  </a:cubicBezTo>
                  <a:cubicBezTo>
                    <a:pt x="73212" y="75402"/>
                    <a:pt x="72723" y="75057"/>
                    <a:pt x="72247" y="74700"/>
                  </a:cubicBezTo>
                  <a:cubicBezTo>
                    <a:pt x="71569" y="74188"/>
                    <a:pt x="71128" y="73509"/>
                    <a:pt x="70866" y="72700"/>
                  </a:cubicBezTo>
                  <a:cubicBezTo>
                    <a:pt x="70616" y="71878"/>
                    <a:pt x="70509" y="71033"/>
                    <a:pt x="70437" y="70187"/>
                  </a:cubicBezTo>
                  <a:cubicBezTo>
                    <a:pt x="70366" y="69175"/>
                    <a:pt x="70259" y="68175"/>
                    <a:pt x="70152" y="67175"/>
                  </a:cubicBezTo>
                  <a:cubicBezTo>
                    <a:pt x="70128" y="67020"/>
                    <a:pt x="70080" y="66866"/>
                    <a:pt x="70045" y="66711"/>
                  </a:cubicBezTo>
                  <a:lnTo>
                    <a:pt x="70045" y="66711"/>
                  </a:lnTo>
                  <a:cubicBezTo>
                    <a:pt x="72069" y="69544"/>
                    <a:pt x="74343" y="72080"/>
                    <a:pt x="77819" y="73235"/>
                  </a:cubicBezTo>
                  <a:cubicBezTo>
                    <a:pt x="77641" y="73485"/>
                    <a:pt x="77474" y="73688"/>
                    <a:pt x="77343" y="73902"/>
                  </a:cubicBezTo>
                  <a:cubicBezTo>
                    <a:pt x="77295" y="73962"/>
                    <a:pt x="77295" y="74069"/>
                    <a:pt x="77284" y="74152"/>
                  </a:cubicBezTo>
                  <a:cubicBezTo>
                    <a:pt x="77379" y="74140"/>
                    <a:pt x="77498" y="74152"/>
                    <a:pt x="77545" y="74093"/>
                  </a:cubicBezTo>
                  <a:cubicBezTo>
                    <a:pt x="77736" y="73866"/>
                    <a:pt x="77891" y="73616"/>
                    <a:pt x="78081" y="73366"/>
                  </a:cubicBezTo>
                  <a:cubicBezTo>
                    <a:pt x="78081" y="73363"/>
                    <a:pt x="78084" y="73361"/>
                    <a:pt x="78090" y="73361"/>
                  </a:cubicBezTo>
                  <a:cubicBezTo>
                    <a:pt x="78102" y="73361"/>
                    <a:pt x="78127" y="73370"/>
                    <a:pt x="78153" y="73378"/>
                  </a:cubicBezTo>
                  <a:cubicBezTo>
                    <a:pt x="79386" y="73779"/>
                    <a:pt x="80657" y="73946"/>
                    <a:pt x="81949" y="73946"/>
                  </a:cubicBezTo>
                  <a:cubicBezTo>
                    <a:pt x="82116" y="73946"/>
                    <a:pt x="82283" y="73943"/>
                    <a:pt x="82451" y="73938"/>
                  </a:cubicBezTo>
                  <a:cubicBezTo>
                    <a:pt x="82656" y="73930"/>
                    <a:pt x="82862" y="73927"/>
                    <a:pt x="83068" y="73927"/>
                  </a:cubicBezTo>
                  <a:cubicBezTo>
                    <a:pt x="83865" y="73927"/>
                    <a:pt x="84666" y="73984"/>
                    <a:pt x="85451" y="74116"/>
                  </a:cubicBezTo>
                  <a:cubicBezTo>
                    <a:pt x="87094" y="74390"/>
                    <a:pt x="88344" y="75247"/>
                    <a:pt x="89202" y="76676"/>
                  </a:cubicBezTo>
                  <a:cubicBezTo>
                    <a:pt x="89333" y="76914"/>
                    <a:pt x="89499" y="77069"/>
                    <a:pt x="89821" y="77141"/>
                  </a:cubicBezTo>
                  <a:cubicBezTo>
                    <a:pt x="89785" y="76974"/>
                    <a:pt x="89785" y="76819"/>
                    <a:pt x="89737" y="76676"/>
                  </a:cubicBezTo>
                  <a:cubicBezTo>
                    <a:pt x="89202" y="75093"/>
                    <a:pt x="88285" y="73783"/>
                    <a:pt x="86809" y="72973"/>
                  </a:cubicBezTo>
                  <a:cubicBezTo>
                    <a:pt x="86082" y="72569"/>
                    <a:pt x="85273" y="72307"/>
                    <a:pt x="84487" y="72033"/>
                  </a:cubicBezTo>
                  <a:cubicBezTo>
                    <a:pt x="83832" y="71807"/>
                    <a:pt x="83141" y="71699"/>
                    <a:pt x="82487" y="71473"/>
                  </a:cubicBezTo>
                  <a:cubicBezTo>
                    <a:pt x="80796" y="70878"/>
                    <a:pt x="79450" y="69783"/>
                    <a:pt x="78319" y="68413"/>
                  </a:cubicBezTo>
                  <a:cubicBezTo>
                    <a:pt x="77438" y="67354"/>
                    <a:pt x="76950" y="66080"/>
                    <a:pt x="76581" y="64758"/>
                  </a:cubicBezTo>
                  <a:cubicBezTo>
                    <a:pt x="76331" y="63865"/>
                    <a:pt x="76021" y="62996"/>
                    <a:pt x="75736" y="62115"/>
                  </a:cubicBezTo>
                  <a:cubicBezTo>
                    <a:pt x="75736" y="62091"/>
                    <a:pt x="75736" y="62055"/>
                    <a:pt x="75724" y="61984"/>
                  </a:cubicBezTo>
                  <a:lnTo>
                    <a:pt x="75724" y="61984"/>
                  </a:lnTo>
                  <a:cubicBezTo>
                    <a:pt x="75855" y="62091"/>
                    <a:pt x="75950" y="62174"/>
                    <a:pt x="76057" y="62246"/>
                  </a:cubicBezTo>
                  <a:cubicBezTo>
                    <a:pt x="76995" y="62885"/>
                    <a:pt x="77989" y="63324"/>
                    <a:pt x="79118" y="63324"/>
                  </a:cubicBezTo>
                  <a:cubicBezTo>
                    <a:pt x="79251" y="63324"/>
                    <a:pt x="79385" y="63318"/>
                    <a:pt x="79522" y="63306"/>
                  </a:cubicBezTo>
                  <a:cubicBezTo>
                    <a:pt x="80463" y="63222"/>
                    <a:pt x="81355" y="62972"/>
                    <a:pt x="82225" y="62615"/>
                  </a:cubicBezTo>
                  <a:cubicBezTo>
                    <a:pt x="83153" y="62234"/>
                    <a:pt x="84118" y="62008"/>
                    <a:pt x="85106" y="61936"/>
                  </a:cubicBezTo>
                  <a:cubicBezTo>
                    <a:pt x="85174" y="61933"/>
                    <a:pt x="85241" y="61931"/>
                    <a:pt x="85308" y="61931"/>
                  </a:cubicBezTo>
                  <a:cubicBezTo>
                    <a:pt x="85922" y="61931"/>
                    <a:pt x="86497" y="62081"/>
                    <a:pt x="87023" y="62424"/>
                  </a:cubicBezTo>
                  <a:cubicBezTo>
                    <a:pt x="87118" y="62484"/>
                    <a:pt x="87249" y="62508"/>
                    <a:pt x="87356" y="62555"/>
                  </a:cubicBezTo>
                  <a:cubicBezTo>
                    <a:pt x="87344" y="62424"/>
                    <a:pt x="87332" y="62294"/>
                    <a:pt x="87309" y="62151"/>
                  </a:cubicBezTo>
                  <a:cubicBezTo>
                    <a:pt x="87309" y="62127"/>
                    <a:pt x="87273" y="62103"/>
                    <a:pt x="87261" y="62067"/>
                  </a:cubicBezTo>
                  <a:cubicBezTo>
                    <a:pt x="86594" y="60984"/>
                    <a:pt x="85666" y="60258"/>
                    <a:pt x="84403" y="60031"/>
                  </a:cubicBezTo>
                  <a:cubicBezTo>
                    <a:pt x="83796" y="59924"/>
                    <a:pt x="83189" y="59877"/>
                    <a:pt x="82582" y="59829"/>
                  </a:cubicBezTo>
                  <a:cubicBezTo>
                    <a:pt x="81463" y="59746"/>
                    <a:pt x="80439" y="59424"/>
                    <a:pt x="79641" y="58603"/>
                  </a:cubicBezTo>
                  <a:cubicBezTo>
                    <a:pt x="79308" y="58269"/>
                    <a:pt x="78986" y="57936"/>
                    <a:pt x="78700" y="57555"/>
                  </a:cubicBezTo>
                  <a:cubicBezTo>
                    <a:pt x="78307" y="57043"/>
                    <a:pt x="77962" y="56483"/>
                    <a:pt x="77593" y="55947"/>
                  </a:cubicBezTo>
                  <a:cubicBezTo>
                    <a:pt x="77093" y="55257"/>
                    <a:pt x="76569" y="54566"/>
                    <a:pt x="76069" y="53888"/>
                  </a:cubicBezTo>
                  <a:lnTo>
                    <a:pt x="76069" y="53888"/>
                  </a:lnTo>
                  <a:cubicBezTo>
                    <a:pt x="78487" y="55041"/>
                    <a:pt x="80977" y="55923"/>
                    <a:pt x="83648" y="55923"/>
                  </a:cubicBezTo>
                  <a:cubicBezTo>
                    <a:pt x="84424" y="55923"/>
                    <a:pt x="85214" y="55849"/>
                    <a:pt x="86023" y="55686"/>
                  </a:cubicBezTo>
                  <a:lnTo>
                    <a:pt x="86023" y="55686"/>
                  </a:lnTo>
                  <a:cubicBezTo>
                    <a:pt x="85987" y="56007"/>
                    <a:pt x="85951" y="56233"/>
                    <a:pt x="85939" y="56483"/>
                  </a:cubicBezTo>
                  <a:cubicBezTo>
                    <a:pt x="85927" y="56567"/>
                    <a:pt x="85987" y="56662"/>
                    <a:pt x="86011" y="56745"/>
                  </a:cubicBezTo>
                  <a:cubicBezTo>
                    <a:pt x="86082" y="56674"/>
                    <a:pt x="86201" y="56614"/>
                    <a:pt x="86213" y="56543"/>
                  </a:cubicBezTo>
                  <a:cubicBezTo>
                    <a:pt x="86261" y="56257"/>
                    <a:pt x="86273" y="55971"/>
                    <a:pt x="86297" y="55674"/>
                  </a:cubicBezTo>
                  <a:cubicBezTo>
                    <a:pt x="86308" y="55674"/>
                    <a:pt x="86332" y="55662"/>
                    <a:pt x="86368" y="55650"/>
                  </a:cubicBezTo>
                  <a:cubicBezTo>
                    <a:pt x="87785" y="55340"/>
                    <a:pt x="89083" y="54757"/>
                    <a:pt x="90333" y="54019"/>
                  </a:cubicBezTo>
                  <a:cubicBezTo>
                    <a:pt x="91071" y="53578"/>
                    <a:pt x="91833" y="53173"/>
                    <a:pt x="92619" y="52816"/>
                  </a:cubicBezTo>
                  <a:cubicBezTo>
                    <a:pt x="93415" y="52448"/>
                    <a:pt x="94209" y="52260"/>
                    <a:pt x="94998" y="52260"/>
                  </a:cubicBezTo>
                  <a:cubicBezTo>
                    <a:pt x="95920" y="52260"/>
                    <a:pt x="96834" y="52516"/>
                    <a:pt x="97738" y="53042"/>
                  </a:cubicBezTo>
                  <a:cubicBezTo>
                    <a:pt x="97893" y="53138"/>
                    <a:pt x="98108" y="53114"/>
                    <a:pt x="98298" y="53138"/>
                  </a:cubicBezTo>
                  <a:cubicBezTo>
                    <a:pt x="98310" y="53114"/>
                    <a:pt x="98322" y="53078"/>
                    <a:pt x="98346" y="53054"/>
                  </a:cubicBezTo>
                  <a:cubicBezTo>
                    <a:pt x="98274" y="52971"/>
                    <a:pt x="98227" y="52864"/>
                    <a:pt x="98143" y="52792"/>
                  </a:cubicBezTo>
                  <a:cubicBezTo>
                    <a:pt x="96865" y="51617"/>
                    <a:pt x="95367" y="50955"/>
                    <a:pt x="93630" y="50955"/>
                  </a:cubicBezTo>
                  <a:cubicBezTo>
                    <a:pt x="93555" y="50955"/>
                    <a:pt x="93480" y="50956"/>
                    <a:pt x="93405" y="50959"/>
                  </a:cubicBezTo>
                  <a:cubicBezTo>
                    <a:pt x="92321" y="50995"/>
                    <a:pt x="91273" y="51280"/>
                    <a:pt x="90238" y="51566"/>
                  </a:cubicBezTo>
                  <a:cubicBezTo>
                    <a:pt x="89583" y="51745"/>
                    <a:pt x="88916" y="51864"/>
                    <a:pt x="88249" y="51935"/>
                  </a:cubicBezTo>
                  <a:cubicBezTo>
                    <a:pt x="88020" y="51955"/>
                    <a:pt x="87793" y="51965"/>
                    <a:pt x="87566" y="51965"/>
                  </a:cubicBezTo>
                  <a:cubicBezTo>
                    <a:pt x="86334" y="51965"/>
                    <a:pt x="85144" y="51677"/>
                    <a:pt x="83987" y="51245"/>
                  </a:cubicBezTo>
                  <a:cubicBezTo>
                    <a:pt x="82725" y="50768"/>
                    <a:pt x="81701" y="49935"/>
                    <a:pt x="80748" y="49006"/>
                  </a:cubicBezTo>
                  <a:cubicBezTo>
                    <a:pt x="80070" y="48351"/>
                    <a:pt x="79355" y="47732"/>
                    <a:pt x="78665" y="47101"/>
                  </a:cubicBezTo>
                  <a:cubicBezTo>
                    <a:pt x="78645" y="47082"/>
                    <a:pt x="78634" y="47062"/>
                    <a:pt x="78637" y="47062"/>
                  </a:cubicBezTo>
                  <a:lnTo>
                    <a:pt x="78637" y="47062"/>
                  </a:lnTo>
                  <a:cubicBezTo>
                    <a:pt x="78637" y="47062"/>
                    <a:pt x="78639" y="47063"/>
                    <a:pt x="78641" y="47065"/>
                  </a:cubicBezTo>
                  <a:cubicBezTo>
                    <a:pt x="78935" y="47065"/>
                    <a:pt x="79234" y="47076"/>
                    <a:pt x="79534" y="47076"/>
                  </a:cubicBezTo>
                  <a:cubicBezTo>
                    <a:pt x="79685" y="47076"/>
                    <a:pt x="79835" y="47073"/>
                    <a:pt x="79986" y="47065"/>
                  </a:cubicBezTo>
                  <a:cubicBezTo>
                    <a:pt x="80998" y="46994"/>
                    <a:pt x="81939" y="46720"/>
                    <a:pt x="82749" y="46077"/>
                  </a:cubicBezTo>
                  <a:cubicBezTo>
                    <a:pt x="83415" y="45553"/>
                    <a:pt x="83999" y="44970"/>
                    <a:pt x="84511" y="44303"/>
                  </a:cubicBezTo>
                  <a:cubicBezTo>
                    <a:pt x="85094" y="43553"/>
                    <a:pt x="85761" y="42910"/>
                    <a:pt x="86535" y="42362"/>
                  </a:cubicBezTo>
                  <a:cubicBezTo>
                    <a:pt x="87104" y="41964"/>
                    <a:pt x="87728" y="41718"/>
                    <a:pt x="88426" y="41718"/>
                  </a:cubicBezTo>
                  <a:cubicBezTo>
                    <a:pt x="88458" y="41718"/>
                    <a:pt x="88491" y="41719"/>
                    <a:pt x="88523" y="41720"/>
                  </a:cubicBezTo>
                  <a:cubicBezTo>
                    <a:pt x="88654" y="41720"/>
                    <a:pt x="88797" y="41684"/>
                    <a:pt x="88940" y="41660"/>
                  </a:cubicBezTo>
                  <a:cubicBezTo>
                    <a:pt x="88833" y="41541"/>
                    <a:pt x="88725" y="41422"/>
                    <a:pt x="88618" y="41303"/>
                  </a:cubicBezTo>
                  <a:cubicBezTo>
                    <a:pt x="88583" y="41267"/>
                    <a:pt x="88535" y="41255"/>
                    <a:pt x="88487" y="41231"/>
                  </a:cubicBezTo>
                  <a:cubicBezTo>
                    <a:pt x="87828" y="40886"/>
                    <a:pt x="87162" y="40720"/>
                    <a:pt x="86490" y="40720"/>
                  </a:cubicBezTo>
                  <a:cubicBezTo>
                    <a:pt x="85887" y="40720"/>
                    <a:pt x="85279" y="40853"/>
                    <a:pt x="84665" y="41112"/>
                  </a:cubicBezTo>
                  <a:cubicBezTo>
                    <a:pt x="84011" y="41398"/>
                    <a:pt x="83368" y="41720"/>
                    <a:pt x="82701" y="41993"/>
                  </a:cubicBezTo>
                  <a:cubicBezTo>
                    <a:pt x="82290" y="42167"/>
                    <a:pt x="81858" y="42256"/>
                    <a:pt x="81410" y="42256"/>
                  </a:cubicBezTo>
                  <a:cubicBezTo>
                    <a:pt x="81274" y="42256"/>
                    <a:pt x="81137" y="42248"/>
                    <a:pt x="80998" y="42232"/>
                  </a:cubicBezTo>
                  <a:cubicBezTo>
                    <a:pt x="80010" y="42124"/>
                    <a:pt x="79093" y="41779"/>
                    <a:pt x="78200" y="41339"/>
                  </a:cubicBezTo>
                  <a:cubicBezTo>
                    <a:pt x="77141" y="40827"/>
                    <a:pt x="76093" y="40243"/>
                    <a:pt x="74950" y="39910"/>
                  </a:cubicBezTo>
                  <a:cubicBezTo>
                    <a:pt x="74890" y="39886"/>
                    <a:pt x="74831" y="39862"/>
                    <a:pt x="74700" y="39815"/>
                  </a:cubicBezTo>
                  <a:cubicBezTo>
                    <a:pt x="78248" y="39529"/>
                    <a:pt x="81582" y="38826"/>
                    <a:pt x="84344" y="36386"/>
                  </a:cubicBezTo>
                  <a:cubicBezTo>
                    <a:pt x="84463" y="36671"/>
                    <a:pt x="84558" y="36909"/>
                    <a:pt x="84665" y="37124"/>
                  </a:cubicBezTo>
                  <a:cubicBezTo>
                    <a:pt x="84701" y="37207"/>
                    <a:pt x="84808" y="37255"/>
                    <a:pt x="84868" y="37314"/>
                  </a:cubicBezTo>
                  <a:cubicBezTo>
                    <a:pt x="84904" y="37219"/>
                    <a:pt x="84975" y="37112"/>
                    <a:pt x="84939" y="37040"/>
                  </a:cubicBezTo>
                  <a:cubicBezTo>
                    <a:pt x="84844" y="36778"/>
                    <a:pt x="84713" y="36517"/>
                    <a:pt x="84582" y="36231"/>
                  </a:cubicBezTo>
                  <a:cubicBezTo>
                    <a:pt x="84580" y="36232"/>
                    <a:pt x="84579" y="36233"/>
                    <a:pt x="84579" y="36233"/>
                  </a:cubicBezTo>
                  <a:cubicBezTo>
                    <a:pt x="84577" y="36233"/>
                    <a:pt x="84599" y="36204"/>
                    <a:pt x="84630" y="36183"/>
                  </a:cubicBezTo>
                  <a:cubicBezTo>
                    <a:pt x="85642" y="35254"/>
                    <a:pt x="86451" y="34171"/>
                    <a:pt x="87130" y="32980"/>
                  </a:cubicBezTo>
                  <a:cubicBezTo>
                    <a:pt x="87594" y="32183"/>
                    <a:pt x="88059" y="31385"/>
                    <a:pt x="88594" y="30647"/>
                  </a:cubicBezTo>
                  <a:cubicBezTo>
                    <a:pt x="89571" y="29254"/>
                    <a:pt x="90904" y="28396"/>
                    <a:pt x="92643" y="28266"/>
                  </a:cubicBezTo>
                  <a:cubicBezTo>
                    <a:pt x="92693" y="28260"/>
                    <a:pt x="92744" y="28259"/>
                    <a:pt x="92796" y="28259"/>
                  </a:cubicBezTo>
                  <a:cubicBezTo>
                    <a:pt x="92870" y="28259"/>
                    <a:pt x="92946" y="28262"/>
                    <a:pt x="93021" y="28262"/>
                  </a:cubicBezTo>
                  <a:cubicBezTo>
                    <a:pt x="93266" y="28262"/>
                    <a:pt x="93511" y="28230"/>
                    <a:pt x="93714" y="27956"/>
                  </a:cubicBezTo>
                  <a:cubicBezTo>
                    <a:pt x="93583" y="27896"/>
                    <a:pt x="93476" y="27837"/>
                    <a:pt x="93345" y="27825"/>
                  </a:cubicBezTo>
                  <a:cubicBezTo>
                    <a:pt x="92805" y="27710"/>
                    <a:pt x="92269" y="27648"/>
                    <a:pt x="91740" y="27648"/>
                  </a:cubicBezTo>
                  <a:cubicBezTo>
                    <a:pt x="90741" y="27648"/>
                    <a:pt x="89767" y="27866"/>
                    <a:pt x="88833" y="28349"/>
                  </a:cubicBezTo>
                  <a:cubicBezTo>
                    <a:pt x="87737" y="28908"/>
                    <a:pt x="86868" y="29754"/>
                    <a:pt x="86011" y="30635"/>
                  </a:cubicBezTo>
                  <a:cubicBezTo>
                    <a:pt x="85570" y="31075"/>
                    <a:pt x="85106" y="31528"/>
                    <a:pt x="84594" y="31873"/>
                  </a:cubicBezTo>
                  <a:cubicBezTo>
                    <a:pt x="82939" y="33022"/>
                    <a:pt x="81153" y="33648"/>
                    <a:pt x="79232" y="33648"/>
                  </a:cubicBezTo>
                  <a:cubicBezTo>
                    <a:pt x="78624" y="33648"/>
                    <a:pt x="78002" y="33585"/>
                    <a:pt x="77367" y="33457"/>
                  </a:cubicBezTo>
                  <a:cubicBezTo>
                    <a:pt x="76498" y="33290"/>
                    <a:pt x="75652" y="33028"/>
                    <a:pt x="74795" y="32826"/>
                  </a:cubicBezTo>
                  <a:cubicBezTo>
                    <a:pt x="74390" y="32730"/>
                    <a:pt x="73974" y="32683"/>
                    <a:pt x="73569" y="32611"/>
                  </a:cubicBezTo>
                  <a:cubicBezTo>
                    <a:pt x="73581" y="32587"/>
                    <a:pt x="73581" y="32587"/>
                    <a:pt x="73593" y="32576"/>
                  </a:cubicBezTo>
                  <a:cubicBezTo>
                    <a:pt x="73688" y="32540"/>
                    <a:pt x="73795" y="32492"/>
                    <a:pt x="73902" y="32445"/>
                  </a:cubicBezTo>
                  <a:cubicBezTo>
                    <a:pt x="75152" y="31861"/>
                    <a:pt x="76188" y="31028"/>
                    <a:pt x="76700" y="29682"/>
                  </a:cubicBezTo>
                  <a:cubicBezTo>
                    <a:pt x="76926" y="29075"/>
                    <a:pt x="77117" y="28432"/>
                    <a:pt x="77248" y="27789"/>
                  </a:cubicBezTo>
                  <a:cubicBezTo>
                    <a:pt x="77426" y="26861"/>
                    <a:pt x="77569" y="25932"/>
                    <a:pt x="77926" y="25051"/>
                  </a:cubicBezTo>
                  <a:cubicBezTo>
                    <a:pt x="78284" y="24146"/>
                    <a:pt x="78772" y="23348"/>
                    <a:pt x="79736" y="22955"/>
                  </a:cubicBezTo>
                  <a:cubicBezTo>
                    <a:pt x="79784" y="22943"/>
                    <a:pt x="79855" y="22860"/>
                    <a:pt x="79843" y="22824"/>
                  </a:cubicBezTo>
                  <a:cubicBezTo>
                    <a:pt x="79831" y="22765"/>
                    <a:pt x="79760" y="22693"/>
                    <a:pt x="79712" y="22681"/>
                  </a:cubicBezTo>
                  <a:cubicBezTo>
                    <a:pt x="79596" y="22662"/>
                    <a:pt x="79471" y="22643"/>
                    <a:pt x="79345" y="22643"/>
                  </a:cubicBezTo>
                  <a:cubicBezTo>
                    <a:pt x="79317" y="22643"/>
                    <a:pt x="79288" y="22644"/>
                    <a:pt x="79260" y="22646"/>
                  </a:cubicBezTo>
                  <a:cubicBezTo>
                    <a:pt x="77760" y="22705"/>
                    <a:pt x="76605" y="23408"/>
                    <a:pt x="75760" y="24622"/>
                  </a:cubicBezTo>
                  <a:cubicBezTo>
                    <a:pt x="75438" y="25075"/>
                    <a:pt x="75129" y="25527"/>
                    <a:pt x="74807" y="25968"/>
                  </a:cubicBezTo>
                  <a:cubicBezTo>
                    <a:pt x="74200" y="26801"/>
                    <a:pt x="73378" y="27301"/>
                    <a:pt x="72402" y="27563"/>
                  </a:cubicBezTo>
                  <a:cubicBezTo>
                    <a:pt x="71414" y="27837"/>
                    <a:pt x="70390" y="27861"/>
                    <a:pt x="69378" y="27956"/>
                  </a:cubicBezTo>
                  <a:cubicBezTo>
                    <a:pt x="68532" y="28039"/>
                    <a:pt x="67687" y="28170"/>
                    <a:pt x="66842" y="28277"/>
                  </a:cubicBezTo>
                  <a:cubicBezTo>
                    <a:pt x="66794" y="28277"/>
                    <a:pt x="66747" y="28289"/>
                    <a:pt x="66627" y="28301"/>
                  </a:cubicBezTo>
                  <a:cubicBezTo>
                    <a:pt x="69544" y="26277"/>
                    <a:pt x="72081" y="24003"/>
                    <a:pt x="73235" y="20526"/>
                  </a:cubicBezTo>
                  <a:cubicBezTo>
                    <a:pt x="73485" y="20717"/>
                    <a:pt x="73688" y="20872"/>
                    <a:pt x="73890" y="21003"/>
                  </a:cubicBezTo>
                  <a:cubicBezTo>
                    <a:pt x="73962" y="21050"/>
                    <a:pt x="74069" y="21038"/>
                    <a:pt x="74164" y="21050"/>
                  </a:cubicBezTo>
                  <a:cubicBezTo>
                    <a:pt x="74140" y="20967"/>
                    <a:pt x="74140" y="20836"/>
                    <a:pt x="74081" y="20788"/>
                  </a:cubicBezTo>
                  <a:cubicBezTo>
                    <a:pt x="73866" y="20610"/>
                    <a:pt x="73616" y="20455"/>
                    <a:pt x="73366" y="20276"/>
                  </a:cubicBezTo>
                  <a:cubicBezTo>
                    <a:pt x="73366" y="20276"/>
                    <a:pt x="73366" y="20229"/>
                    <a:pt x="73390" y="20181"/>
                  </a:cubicBezTo>
                  <a:cubicBezTo>
                    <a:pt x="73831" y="18800"/>
                    <a:pt x="73962" y="17383"/>
                    <a:pt x="73950" y="15943"/>
                  </a:cubicBezTo>
                  <a:cubicBezTo>
                    <a:pt x="73938" y="15014"/>
                    <a:pt x="73962" y="14085"/>
                    <a:pt x="74081" y="13168"/>
                  </a:cubicBezTo>
                  <a:cubicBezTo>
                    <a:pt x="74283" y="11406"/>
                    <a:pt x="75152" y="10037"/>
                    <a:pt x="76712" y="9132"/>
                  </a:cubicBezTo>
                  <a:cubicBezTo>
                    <a:pt x="76938" y="9001"/>
                    <a:pt x="77081" y="8823"/>
                    <a:pt x="77153" y="8525"/>
                  </a:cubicBezTo>
                  <a:lnTo>
                    <a:pt x="77153" y="8525"/>
                  </a:lnTo>
                  <a:cubicBezTo>
                    <a:pt x="76950" y="8561"/>
                    <a:pt x="76783" y="8573"/>
                    <a:pt x="76617" y="8632"/>
                  </a:cubicBezTo>
                  <a:cubicBezTo>
                    <a:pt x="75605" y="8954"/>
                    <a:pt x="74736" y="9513"/>
                    <a:pt x="73974" y="10228"/>
                  </a:cubicBezTo>
                  <a:cubicBezTo>
                    <a:pt x="72973" y="11180"/>
                    <a:pt x="72473" y="12395"/>
                    <a:pt x="72081" y="13668"/>
                  </a:cubicBezTo>
                  <a:cubicBezTo>
                    <a:pt x="71842" y="14466"/>
                    <a:pt x="71700" y="15300"/>
                    <a:pt x="71378" y="16074"/>
                  </a:cubicBezTo>
                  <a:cubicBezTo>
                    <a:pt x="70271" y="18717"/>
                    <a:pt x="68390" y="20574"/>
                    <a:pt x="65651" y="21491"/>
                  </a:cubicBezTo>
                  <a:cubicBezTo>
                    <a:pt x="64461" y="21896"/>
                    <a:pt x="63198" y="22086"/>
                    <a:pt x="62055" y="22622"/>
                  </a:cubicBezTo>
                  <a:cubicBezTo>
                    <a:pt x="62044" y="22622"/>
                    <a:pt x="62044" y="22610"/>
                    <a:pt x="62008" y="22598"/>
                  </a:cubicBezTo>
                  <a:cubicBezTo>
                    <a:pt x="62091" y="22491"/>
                    <a:pt x="62175" y="22396"/>
                    <a:pt x="62246" y="22301"/>
                  </a:cubicBezTo>
                  <a:cubicBezTo>
                    <a:pt x="62960" y="21253"/>
                    <a:pt x="63413" y="20134"/>
                    <a:pt x="63306" y="18836"/>
                  </a:cubicBezTo>
                  <a:cubicBezTo>
                    <a:pt x="63234" y="17895"/>
                    <a:pt x="62984" y="17002"/>
                    <a:pt x="62627" y="16133"/>
                  </a:cubicBezTo>
                  <a:cubicBezTo>
                    <a:pt x="62246" y="15192"/>
                    <a:pt x="62008" y="14228"/>
                    <a:pt x="61948" y="13228"/>
                  </a:cubicBezTo>
                  <a:cubicBezTo>
                    <a:pt x="61901" y="12561"/>
                    <a:pt x="62044" y="11930"/>
                    <a:pt x="62401" y="11347"/>
                  </a:cubicBezTo>
                  <a:cubicBezTo>
                    <a:pt x="62472" y="11240"/>
                    <a:pt x="62686" y="11132"/>
                    <a:pt x="62532" y="11001"/>
                  </a:cubicBezTo>
                  <a:cubicBezTo>
                    <a:pt x="62515" y="10984"/>
                    <a:pt x="62483" y="10977"/>
                    <a:pt x="62443" y="10977"/>
                  </a:cubicBezTo>
                  <a:cubicBezTo>
                    <a:pt x="62345" y="10977"/>
                    <a:pt x="62200" y="11022"/>
                    <a:pt x="62115" y="11073"/>
                  </a:cubicBezTo>
                  <a:cubicBezTo>
                    <a:pt x="61008" y="11716"/>
                    <a:pt x="60258" y="12656"/>
                    <a:pt x="60031" y="13930"/>
                  </a:cubicBezTo>
                  <a:cubicBezTo>
                    <a:pt x="59900" y="14669"/>
                    <a:pt x="59865" y="15419"/>
                    <a:pt x="59781" y="16157"/>
                  </a:cubicBezTo>
                  <a:cubicBezTo>
                    <a:pt x="59686" y="17121"/>
                    <a:pt x="59317" y="17967"/>
                    <a:pt x="58650" y="18669"/>
                  </a:cubicBezTo>
                  <a:cubicBezTo>
                    <a:pt x="58103" y="19241"/>
                    <a:pt x="57495" y="19729"/>
                    <a:pt x="56841" y="20157"/>
                  </a:cubicBezTo>
                  <a:cubicBezTo>
                    <a:pt x="55840" y="20824"/>
                    <a:pt x="54805" y="21467"/>
                    <a:pt x="53935" y="22312"/>
                  </a:cubicBezTo>
                  <a:lnTo>
                    <a:pt x="53876" y="22312"/>
                  </a:lnTo>
                  <a:cubicBezTo>
                    <a:pt x="55376" y="19157"/>
                    <a:pt x="56412" y="15919"/>
                    <a:pt x="55686" y="12323"/>
                  </a:cubicBezTo>
                  <a:lnTo>
                    <a:pt x="55686" y="12323"/>
                  </a:lnTo>
                  <a:cubicBezTo>
                    <a:pt x="55995" y="12359"/>
                    <a:pt x="56245" y="12395"/>
                    <a:pt x="56495" y="12418"/>
                  </a:cubicBezTo>
                  <a:cubicBezTo>
                    <a:pt x="56579" y="12418"/>
                    <a:pt x="56662" y="12359"/>
                    <a:pt x="56757" y="12323"/>
                  </a:cubicBezTo>
                  <a:cubicBezTo>
                    <a:pt x="56686" y="12264"/>
                    <a:pt x="56626" y="12144"/>
                    <a:pt x="56555" y="12133"/>
                  </a:cubicBezTo>
                  <a:cubicBezTo>
                    <a:pt x="56269" y="12085"/>
                    <a:pt x="55983" y="12073"/>
                    <a:pt x="55674" y="12049"/>
                  </a:cubicBezTo>
                  <a:cubicBezTo>
                    <a:pt x="55674" y="12037"/>
                    <a:pt x="55650" y="11990"/>
                    <a:pt x="55638" y="11942"/>
                  </a:cubicBezTo>
                  <a:cubicBezTo>
                    <a:pt x="55364" y="10656"/>
                    <a:pt x="54852" y="9454"/>
                    <a:pt x="54197" y="8323"/>
                  </a:cubicBezTo>
                  <a:cubicBezTo>
                    <a:pt x="53709" y="7465"/>
                    <a:pt x="53221" y="6608"/>
                    <a:pt x="52816" y="5715"/>
                  </a:cubicBezTo>
                  <a:cubicBezTo>
                    <a:pt x="52042" y="4048"/>
                    <a:pt x="52054" y="2369"/>
                    <a:pt x="52983" y="750"/>
                  </a:cubicBezTo>
                  <a:cubicBezTo>
                    <a:pt x="53114" y="512"/>
                    <a:pt x="53185" y="298"/>
                    <a:pt x="5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5341725" y="2171225"/>
              <a:ext cx="17000" cy="475"/>
            </a:xfrm>
            <a:custGeom>
              <a:avLst/>
              <a:gdLst/>
              <a:ahLst/>
              <a:cxnLst/>
              <a:rect l="l" t="t" r="r" b="b"/>
              <a:pathLst>
                <a:path w="680" h="19" extrusionOk="0">
                  <a:moveTo>
                    <a:pt x="1" y="1"/>
                  </a:moveTo>
                  <a:cubicBezTo>
                    <a:pt x="114" y="13"/>
                    <a:pt x="227" y="19"/>
                    <a:pt x="340" y="19"/>
                  </a:cubicBezTo>
                  <a:cubicBezTo>
                    <a:pt x="453" y="19"/>
                    <a:pt x="566" y="13"/>
                    <a:pt x="679" y="1"/>
                  </a:cubicBezTo>
                  <a:lnTo>
                    <a:pt x="679" y="1"/>
                  </a:lnTo>
                  <a:cubicBezTo>
                    <a:pt x="566" y="7"/>
                    <a:pt x="453" y="10"/>
                    <a:pt x="340" y="10"/>
                  </a:cubicBezTo>
                  <a:cubicBezTo>
                    <a:pt x="227" y="10"/>
                    <a:pt x="114" y="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5211050" y="1605050"/>
              <a:ext cx="22950" cy="25950"/>
            </a:xfrm>
            <a:custGeom>
              <a:avLst/>
              <a:gdLst/>
              <a:ahLst/>
              <a:cxnLst/>
              <a:rect l="l" t="t" r="r" b="b"/>
              <a:pathLst>
                <a:path w="918" h="1038" extrusionOk="0">
                  <a:moveTo>
                    <a:pt x="770" y="1"/>
                  </a:moveTo>
                  <a:cubicBezTo>
                    <a:pt x="745" y="1"/>
                    <a:pt x="724" y="5"/>
                    <a:pt x="715" y="14"/>
                  </a:cubicBezTo>
                  <a:cubicBezTo>
                    <a:pt x="477" y="264"/>
                    <a:pt x="251" y="526"/>
                    <a:pt x="36" y="788"/>
                  </a:cubicBezTo>
                  <a:cubicBezTo>
                    <a:pt x="1" y="824"/>
                    <a:pt x="48" y="931"/>
                    <a:pt x="60" y="1038"/>
                  </a:cubicBezTo>
                  <a:cubicBezTo>
                    <a:pt x="156" y="990"/>
                    <a:pt x="191" y="990"/>
                    <a:pt x="215" y="966"/>
                  </a:cubicBezTo>
                  <a:cubicBezTo>
                    <a:pt x="441" y="716"/>
                    <a:pt x="679" y="454"/>
                    <a:pt x="894" y="193"/>
                  </a:cubicBezTo>
                  <a:cubicBezTo>
                    <a:pt x="918" y="157"/>
                    <a:pt x="918" y="62"/>
                    <a:pt x="882" y="26"/>
                  </a:cubicBezTo>
                  <a:cubicBezTo>
                    <a:pt x="860" y="11"/>
                    <a:pt x="810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4980975" y="2027750"/>
              <a:ext cx="11925" cy="31000"/>
            </a:xfrm>
            <a:custGeom>
              <a:avLst/>
              <a:gdLst/>
              <a:ahLst/>
              <a:cxnLst/>
              <a:rect l="l" t="t" r="r" b="b"/>
              <a:pathLst>
                <a:path w="477" h="1240" extrusionOk="0">
                  <a:moveTo>
                    <a:pt x="393" y="1"/>
                  </a:moveTo>
                  <a:cubicBezTo>
                    <a:pt x="334" y="49"/>
                    <a:pt x="226" y="96"/>
                    <a:pt x="203" y="168"/>
                  </a:cubicBezTo>
                  <a:cubicBezTo>
                    <a:pt x="119" y="430"/>
                    <a:pt x="72" y="691"/>
                    <a:pt x="0" y="1013"/>
                  </a:cubicBezTo>
                  <a:cubicBezTo>
                    <a:pt x="48" y="1084"/>
                    <a:pt x="107" y="1156"/>
                    <a:pt x="167" y="1239"/>
                  </a:cubicBezTo>
                  <a:cubicBezTo>
                    <a:pt x="215" y="1156"/>
                    <a:pt x="298" y="1084"/>
                    <a:pt x="322" y="1001"/>
                  </a:cubicBezTo>
                  <a:cubicBezTo>
                    <a:pt x="381" y="751"/>
                    <a:pt x="441" y="501"/>
                    <a:pt x="476" y="239"/>
                  </a:cubicBezTo>
                  <a:cubicBezTo>
                    <a:pt x="476" y="168"/>
                    <a:pt x="429" y="84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5235475" y="2934775"/>
              <a:ext cx="26200" cy="22025"/>
            </a:xfrm>
            <a:custGeom>
              <a:avLst/>
              <a:gdLst/>
              <a:ahLst/>
              <a:cxnLst/>
              <a:rect l="l" t="t" r="r" b="b"/>
              <a:pathLst>
                <a:path w="1048" h="881" extrusionOk="0">
                  <a:moveTo>
                    <a:pt x="141" y="0"/>
                  </a:moveTo>
                  <a:cubicBezTo>
                    <a:pt x="99" y="0"/>
                    <a:pt x="52" y="13"/>
                    <a:pt x="24" y="34"/>
                  </a:cubicBezTo>
                  <a:cubicBezTo>
                    <a:pt x="0" y="46"/>
                    <a:pt x="0" y="165"/>
                    <a:pt x="24" y="201"/>
                  </a:cubicBezTo>
                  <a:cubicBezTo>
                    <a:pt x="274" y="427"/>
                    <a:pt x="536" y="653"/>
                    <a:pt x="798" y="867"/>
                  </a:cubicBezTo>
                  <a:cubicBezTo>
                    <a:pt x="810" y="876"/>
                    <a:pt x="825" y="880"/>
                    <a:pt x="843" y="880"/>
                  </a:cubicBezTo>
                  <a:cubicBezTo>
                    <a:pt x="895" y="880"/>
                    <a:pt x="968" y="849"/>
                    <a:pt x="1048" y="832"/>
                  </a:cubicBezTo>
                  <a:cubicBezTo>
                    <a:pt x="1000" y="736"/>
                    <a:pt x="976" y="701"/>
                    <a:pt x="953" y="665"/>
                  </a:cubicBezTo>
                  <a:cubicBezTo>
                    <a:pt x="714" y="451"/>
                    <a:pt x="464" y="224"/>
                    <a:pt x="214" y="22"/>
                  </a:cubicBezTo>
                  <a:cubicBezTo>
                    <a:pt x="199" y="7"/>
                    <a:pt x="172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6805900" y="2479300"/>
              <a:ext cx="12225" cy="30975"/>
            </a:xfrm>
            <a:custGeom>
              <a:avLst/>
              <a:gdLst/>
              <a:ahLst/>
              <a:cxnLst/>
              <a:rect l="l" t="t" r="r" b="b"/>
              <a:pathLst>
                <a:path w="489" h="1239" extrusionOk="0">
                  <a:moveTo>
                    <a:pt x="334" y="1"/>
                  </a:moveTo>
                  <a:cubicBezTo>
                    <a:pt x="286" y="72"/>
                    <a:pt x="191" y="132"/>
                    <a:pt x="179" y="227"/>
                  </a:cubicBezTo>
                  <a:cubicBezTo>
                    <a:pt x="108" y="477"/>
                    <a:pt x="48" y="739"/>
                    <a:pt x="12" y="1001"/>
                  </a:cubicBezTo>
                  <a:cubicBezTo>
                    <a:pt x="0" y="1072"/>
                    <a:pt x="60" y="1156"/>
                    <a:pt x="84" y="1239"/>
                  </a:cubicBezTo>
                  <a:cubicBezTo>
                    <a:pt x="155" y="1179"/>
                    <a:pt x="262" y="1144"/>
                    <a:pt x="286" y="1084"/>
                  </a:cubicBezTo>
                  <a:cubicBezTo>
                    <a:pt x="358" y="810"/>
                    <a:pt x="417" y="536"/>
                    <a:pt x="489" y="227"/>
                  </a:cubicBezTo>
                  <a:cubicBezTo>
                    <a:pt x="441" y="155"/>
                    <a:pt x="393" y="72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6565700" y="2908225"/>
              <a:ext cx="22625" cy="24125"/>
            </a:xfrm>
            <a:custGeom>
              <a:avLst/>
              <a:gdLst/>
              <a:ahLst/>
              <a:cxnLst/>
              <a:rect l="l" t="t" r="r" b="b"/>
              <a:pathLst>
                <a:path w="905" h="965" extrusionOk="0">
                  <a:moveTo>
                    <a:pt x="822" y="1"/>
                  </a:moveTo>
                  <a:cubicBezTo>
                    <a:pt x="750" y="1"/>
                    <a:pt x="679" y="24"/>
                    <a:pt x="631" y="72"/>
                  </a:cubicBezTo>
                  <a:cubicBezTo>
                    <a:pt x="429" y="274"/>
                    <a:pt x="238" y="489"/>
                    <a:pt x="60" y="715"/>
                  </a:cubicBezTo>
                  <a:cubicBezTo>
                    <a:pt x="12" y="774"/>
                    <a:pt x="24" y="882"/>
                    <a:pt x="0" y="965"/>
                  </a:cubicBezTo>
                  <a:cubicBezTo>
                    <a:pt x="83" y="953"/>
                    <a:pt x="202" y="965"/>
                    <a:pt x="250" y="917"/>
                  </a:cubicBezTo>
                  <a:cubicBezTo>
                    <a:pt x="453" y="715"/>
                    <a:pt x="643" y="489"/>
                    <a:pt x="834" y="262"/>
                  </a:cubicBezTo>
                  <a:cubicBezTo>
                    <a:pt x="857" y="227"/>
                    <a:pt x="869" y="167"/>
                    <a:pt x="905" y="108"/>
                  </a:cubicBezTo>
                  <a:cubicBezTo>
                    <a:pt x="869" y="72"/>
                    <a:pt x="845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6795175" y="1993525"/>
              <a:ext cx="15500" cy="29800"/>
            </a:xfrm>
            <a:custGeom>
              <a:avLst/>
              <a:gdLst/>
              <a:ahLst/>
              <a:cxnLst/>
              <a:rect l="l" t="t" r="r" b="b"/>
              <a:pathLst>
                <a:path w="620" h="1192" extrusionOk="0">
                  <a:moveTo>
                    <a:pt x="60" y="1"/>
                  </a:moveTo>
                  <a:cubicBezTo>
                    <a:pt x="48" y="72"/>
                    <a:pt x="1" y="144"/>
                    <a:pt x="13" y="191"/>
                  </a:cubicBezTo>
                  <a:cubicBezTo>
                    <a:pt x="96" y="489"/>
                    <a:pt x="191" y="786"/>
                    <a:pt x="310" y="1084"/>
                  </a:cubicBezTo>
                  <a:cubicBezTo>
                    <a:pt x="322" y="1144"/>
                    <a:pt x="418" y="1191"/>
                    <a:pt x="477" y="1191"/>
                  </a:cubicBezTo>
                  <a:cubicBezTo>
                    <a:pt x="525" y="1191"/>
                    <a:pt x="560" y="1096"/>
                    <a:pt x="620" y="1025"/>
                  </a:cubicBezTo>
                  <a:cubicBezTo>
                    <a:pt x="489" y="703"/>
                    <a:pt x="382" y="394"/>
                    <a:pt x="239" y="84"/>
                  </a:cubicBezTo>
                  <a:cubicBezTo>
                    <a:pt x="227" y="36"/>
                    <a:pt x="132" y="36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6538900" y="1580375"/>
              <a:ext cx="23825" cy="22350"/>
            </a:xfrm>
            <a:custGeom>
              <a:avLst/>
              <a:gdLst/>
              <a:ahLst/>
              <a:cxnLst/>
              <a:rect l="l" t="t" r="r" b="b"/>
              <a:pathLst>
                <a:path w="953" h="894" extrusionOk="0">
                  <a:moveTo>
                    <a:pt x="108" y="1"/>
                  </a:moveTo>
                  <a:cubicBezTo>
                    <a:pt x="72" y="25"/>
                    <a:pt x="1" y="48"/>
                    <a:pt x="1" y="72"/>
                  </a:cubicBezTo>
                  <a:cubicBezTo>
                    <a:pt x="1" y="132"/>
                    <a:pt x="12" y="215"/>
                    <a:pt x="60" y="263"/>
                  </a:cubicBezTo>
                  <a:cubicBezTo>
                    <a:pt x="262" y="453"/>
                    <a:pt x="477" y="656"/>
                    <a:pt x="703" y="834"/>
                  </a:cubicBezTo>
                  <a:cubicBezTo>
                    <a:pt x="763" y="882"/>
                    <a:pt x="870" y="882"/>
                    <a:pt x="953" y="894"/>
                  </a:cubicBezTo>
                  <a:cubicBezTo>
                    <a:pt x="941" y="810"/>
                    <a:pt x="953" y="680"/>
                    <a:pt x="905" y="632"/>
                  </a:cubicBezTo>
                  <a:cubicBezTo>
                    <a:pt x="715" y="429"/>
                    <a:pt x="501" y="263"/>
                    <a:pt x="286" y="84"/>
                  </a:cubicBezTo>
                  <a:cubicBezTo>
                    <a:pt x="239" y="48"/>
                    <a:pt x="179" y="2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4988400" y="2514400"/>
              <a:ext cx="15500" cy="29825"/>
            </a:xfrm>
            <a:custGeom>
              <a:avLst/>
              <a:gdLst/>
              <a:ahLst/>
              <a:cxnLst/>
              <a:rect l="l" t="t" r="r" b="b"/>
              <a:pathLst>
                <a:path w="620" h="1193" extrusionOk="0">
                  <a:moveTo>
                    <a:pt x="167" y="0"/>
                  </a:moveTo>
                  <a:cubicBezTo>
                    <a:pt x="163" y="0"/>
                    <a:pt x="159" y="1"/>
                    <a:pt x="156" y="2"/>
                  </a:cubicBezTo>
                  <a:cubicBezTo>
                    <a:pt x="96" y="13"/>
                    <a:pt x="60" y="97"/>
                    <a:pt x="1" y="168"/>
                  </a:cubicBezTo>
                  <a:cubicBezTo>
                    <a:pt x="120" y="490"/>
                    <a:pt x="239" y="799"/>
                    <a:pt x="370" y="1097"/>
                  </a:cubicBezTo>
                  <a:cubicBezTo>
                    <a:pt x="382" y="1145"/>
                    <a:pt x="489" y="1156"/>
                    <a:pt x="560" y="1192"/>
                  </a:cubicBezTo>
                  <a:cubicBezTo>
                    <a:pt x="572" y="1133"/>
                    <a:pt x="620" y="1061"/>
                    <a:pt x="608" y="1002"/>
                  </a:cubicBezTo>
                  <a:cubicBezTo>
                    <a:pt x="525" y="704"/>
                    <a:pt x="418" y="406"/>
                    <a:pt x="310" y="109"/>
                  </a:cubicBezTo>
                  <a:cubicBezTo>
                    <a:pt x="299" y="65"/>
                    <a:pt x="21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5658125" y="3175775"/>
              <a:ext cx="31300" cy="11675"/>
            </a:xfrm>
            <a:custGeom>
              <a:avLst/>
              <a:gdLst/>
              <a:ahLst/>
              <a:cxnLst/>
              <a:rect l="l" t="t" r="r" b="b"/>
              <a:pathLst>
                <a:path w="1252" h="467" extrusionOk="0">
                  <a:moveTo>
                    <a:pt x="231" y="1"/>
                  </a:moveTo>
                  <a:cubicBezTo>
                    <a:pt x="163" y="1"/>
                    <a:pt x="77" y="52"/>
                    <a:pt x="1" y="74"/>
                  </a:cubicBezTo>
                  <a:cubicBezTo>
                    <a:pt x="60" y="133"/>
                    <a:pt x="96" y="252"/>
                    <a:pt x="168" y="264"/>
                  </a:cubicBezTo>
                  <a:cubicBezTo>
                    <a:pt x="430" y="347"/>
                    <a:pt x="715" y="395"/>
                    <a:pt x="1013" y="467"/>
                  </a:cubicBezTo>
                  <a:cubicBezTo>
                    <a:pt x="1084" y="419"/>
                    <a:pt x="1168" y="371"/>
                    <a:pt x="1251" y="324"/>
                  </a:cubicBezTo>
                  <a:cubicBezTo>
                    <a:pt x="1180" y="264"/>
                    <a:pt x="1108" y="181"/>
                    <a:pt x="1025" y="157"/>
                  </a:cubicBezTo>
                  <a:cubicBezTo>
                    <a:pt x="775" y="86"/>
                    <a:pt x="513" y="38"/>
                    <a:pt x="251" y="2"/>
                  </a:cubicBezTo>
                  <a:cubicBezTo>
                    <a:pt x="245" y="1"/>
                    <a:pt x="238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2"/>
            <p:cNvSpPr/>
            <p:nvPr/>
          </p:nvSpPr>
          <p:spPr>
            <a:xfrm>
              <a:off x="6109675" y="1350600"/>
              <a:ext cx="31275" cy="11675"/>
            </a:xfrm>
            <a:custGeom>
              <a:avLst/>
              <a:gdLst/>
              <a:ahLst/>
              <a:cxnLst/>
              <a:rect l="l" t="t" r="r" b="b"/>
              <a:pathLst>
                <a:path w="1251" h="467" extrusionOk="0">
                  <a:moveTo>
                    <a:pt x="227" y="0"/>
                  </a:moveTo>
                  <a:cubicBezTo>
                    <a:pt x="155" y="36"/>
                    <a:pt x="84" y="95"/>
                    <a:pt x="1" y="131"/>
                  </a:cubicBezTo>
                  <a:cubicBezTo>
                    <a:pt x="72" y="191"/>
                    <a:pt x="144" y="286"/>
                    <a:pt x="227" y="298"/>
                  </a:cubicBezTo>
                  <a:cubicBezTo>
                    <a:pt x="477" y="369"/>
                    <a:pt x="739" y="429"/>
                    <a:pt x="1001" y="465"/>
                  </a:cubicBezTo>
                  <a:cubicBezTo>
                    <a:pt x="1007" y="466"/>
                    <a:pt x="1014" y="466"/>
                    <a:pt x="1021" y="466"/>
                  </a:cubicBezTo>
                  <a:cubicBezTo>
                    <a:pt x="1089" y="466"/>
                    <a:pt x="1175" y="415"/>
                    <a:pt x="1251" y="393"/>
                  </a:cubicBezTo>
                  <a:cubicBezTo>
                    <a:pt x="1191" y="322"/>
                    <a:pt x="1144" y="215"/>
                    <a:pt x="1084" y="191"/>
                  </a:cubicBezTo>
                  <a:cubicBezTo>
                    <a:pt x="810" y="119"/>
                    <a:pt x="536" y="72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2"/>
            <p:cNvSpPr/>
            <p:nvPr/>
          </p:nvSpPr>
          <p:spPr>
            <a:xfrm>
              <a:off x="5624200" y="1358025"/>
              <a:ext cx="29800" cy="15050"/>
            </a:xfrm>
            <a:custGeom>
              <a:avLst/>
              <a:gdLst/>
              <a:ahLst/>
              <a:cxnLst/>
              <a:rect l="l" t="t" r="r" b="b"/>
              <a:pathLst>
                <a:path w="1192" h="602" extrusionOk="0">
                  <a:moveTo>
                    <a:pt x="1025" y="1"/>
                  </a:moveTo>
                  <a:cubicBezTo>
                    <a:pt x="703" y="120"/>
                    <a:pt x="382" y="239"/>
                    <a:pt x="84" y="370"/>
                  </a:cubicBezTo>
                  <a:cubicBezTo>
                    <a:pt x="36" y="382"/>
                    <a:pt x="24" y="489"/>
                    <a:pt x="1" y="549"/>
                  </a:cubicBezTo>
                  <a:cubicBezTo>
                    <a:pt x="50" y="559"/>
                    <a:pt x="108" y="602"/>
                    <a:pt x="161" y="602"/>
                  </a:cubicBezTo>
                  <a:cubicBezTo>
                    <a:pt x="171" y="602"/>
                    <a:pt x="181" y="600"/>
                    <a:pt x="191" y="596"/>
                  </a:cubicBezTo>
                  <a:cubicBezTo>
                    <a:pt x="489" y="513"/>
                    <a:pt x="786" y="418"/>
                    <a:pt x="1072" y="310"/>
                  </a:cubicBezTo>
                  <a:cubicBezTo>
                    <a:pt x="1132" y="287"/>
                    <a:pt x="1191" y="191"/>
                    <a:pt x="1191" y="132"/>
                  </a:cubicBezTo>
                  <a:cubicBezTo>
                    <a:pt x="1191" y="96"/>
                    <a:pt x="1096" y="49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2"/>
            <p:cNvSpPr/>
            <p:nvPr/>
          </p:nvSpPr>
          <p:spPr>
            <a:xfrm>
              <a:off x="6144800" y="3164750"/>
              <a:ext cx="30100" cy="15250"/>
            </a:xfrm>
            <a:custGeom>
              <a:avLst/>
              <a:gdLst/>
              <a:ahLst/>
              <a:cxnLst/>
              <a:rect l="l" t="t" r="r" b="b"/>
              <a:pathLst>
                <a:path w="1204" h="610" extrusionOk="0">
                  <a:moveTo>
                    <a:pt x="1029" y="1"/>
                  </a:moveTo>
                  <a:cubicBezTo>
                    <a:pt x="1023" y="1"/>
                    <a:pt x="1018" y="1"/>
                    <a:pt x="1013" y="3"/>
                  </a:cubicBezTo>
                  <a:cubicBezTo>
                    <a:pt x="715" y="98"/>
                    <a:pt x="417" y="193"/>
                    <a:pt x="120" y="300"/>
                  </a:cubicBezTo>
                  <a:cubicBezTo>
                    <a:pt x="72" y="324"/>
                    <a:pt x="1" y="407"/>
                    <a:pt x="13" y="455"/>
                  </a:cubicBezTo>
                  <a:cubicBezTo>
                    <a:pt x="24" y="515"/>
                    <a:pt x="108" y="550"/>
                    <a:pt x="179" y="610"/>
                  </a:cubicBezTo>
                  <a:cubicBezTo>
                    <a:pt x="501" y="491"/>
                    <a:pt x="810" y="372"/>
                    <a:pt x="1108" y="253"/>
                  </a:cubicBezTo>
                  <a:cubicBezTo>
                    <a:pt x="1156" y="229"/>
                    <a:pt x="1167" y="122"/>
                    <a:pt x="1203" y="62"/>
                  </a:cubicBezTo>
                  <a:cubicBezTo>
                    <a:pt x="1139" y="41"/>
                    <a:pt x="1076" y="1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2"/>
            <p:cNvSpPr/>
            <p:nvPr/>
          </p:nvSpPr>
          <p:spPr>
            <a:xfrm>
              <a:off x="6766900" y="2490625"/>
              <a:ext cx="12525" cy="28875"/>
            </a:xfrm>
            <a:custGeom>
              <a:avLst/>
              <a:gdLst/>
              <a:ahLst/>
              <a:cxnLst/>
              <a:rect l="l" t="t" r="r" b="b"/>
              <a:pathLst>
                <a:path w="501" h="1155" extrusionOk="0">
                  <a:moveTo>
                    <a:pt x="334" y="0"/>
                  </a:moveTo>
                  <a:cubicBezTo>
                    <a:pt x="275" y="83"/>
                    <a:pt x="191" y="155"/>
                    <a:pt x="167" y="250"/>
                  </a:cubicBezTo>
                  <a:cubicBezTo>
                    <a:pt x="96" y="464"/>
                    <a:pt x="48" y="679"/>
                    <a:pt x="13" y="893"/>
                  </a:cubicBezTo>
                  <a:cubicBezTo>
                    <a:pt x="1" y="976"/>
                    <a:pt x="48" y="1072"/>
                    <a:pt x="60" y="1155"/>
                  </a:cubicBezTo>
                  <a:cubicBezTo>
                    <a:pt x="144" y="1107"/>
                    <a:pt x="263" y="1072"/>
                    <a:pt x="286" y="1000"/>
                  </a:cubicBezTo>
                  <a:cubicBezTo>
                    <a:pt x="370" y="762"/>
                    <a:pt x="429" y="524"/>
                    <a:pt x="501" y="238"/>
                  </a:cubicBezTo>
                  <a:cubicBezTo>
                    <a:pt x="453" y="167"/>
                    <a:pt x="394" y="83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6766900" y="2023300"/>
              <a:ext cx="14625" cy="28300"/>
            </a:xfrm>
            <a:custGeom>
              <a:avLst/>
              <a:gdLst/>
              <a:ahLst/>
              <a:cxnLst/>
              <a:rect l="l" t="t" r="r" b="b"/>
              <a:pathLst>
                <a:path w="585" h="1132" extrusionOk="0">
                  <a:moveTo>
                    <a:pt x="72" y="0"/>
                  </a:moveTo>
                  <a:cubicBezTo>
                    <a:pt x="48" y="72"/>
                    <a:pt x="1" y="143"/>
                    <a:pt x="25" y="203"/>
                  </a:cubicBezTo>
                  <a:cubicBezTo>
                    <a:pt x="84" y="465"/>
                    <a:pt x="167" y="715"/>
                    <a:pt x="263" y="965"/>
                  </a:cubicBezTo>
                  <a:cubicBezTo>
                    <a:pt x="286" y="1024"/>
                    <a:pt x="370" y="1072"/>
                    <a:pt x="429" y="1131"/>
                  </a:cubicBezTo>
                  <a:cubicBezTo>
                    <a:pt x="477" y="1060"/>
                    <a:pt x="525" y="1000"/>
                    <a:pt x="584" y="929"/>
                  </a:cubicBezTo>
                  <a:cubicBezTo>
                    <a:pt x="477" y="631"/>
                    <a:pt x="394" y="357"/>
                    <a:pt x="286" y="96"/>
                  </a:cubicBezTo>
                  <a:cubicBezTo>
                    <a:pt x="263" y="36"/>
                    <a:pt x="144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5018175" y="2484950"/>
              <a:ext cx="13725" cy="29800"/>
            </a:xfrm>
            <a:custGeom>
              <a:avLst/>
              <a:gdLst/>
              <a:ahLst/>
              <a:cxnLst/>
              <a:rect l="l" t="t" r="r" b="b"/>
              <a:pathLst>
                <a:path w="549" h="1192" extrusionOk="0">
                  <a:moveTo>
                    <a:pt x="131" y="1"/>
                  </a:moveTo>
                  <a:cubicBezTo>
                    <a:pt x="72" y="120"/>
                    <a:pt x="0" y="203"/>
                    <a:pt x="24" y="263"/>
                  </a:cubicBezTo>
                  <a:cubicBezTo>
                    <a:pt x="96" y="549"/>
                    <a:pt x="179" y="822"/>
                    <a:pt x="286" y="1096"/>
                  </a:cubicBezTo>
                  <a:cubicBezTo>
                    <a:pt x="298" y="1144"/>
                    <a:pt x="405" y="1168"/>
                    <a:pt x="477" y="1191"/>
                  </a:cubicBezTo>
                  <a:cubicBezTo>
                    <a:pt x="501" y="1120"/>
                    <a:pt x="548" y="1049"/>
                    <a:pt x="536" y="989"/>
                  </a:cubicBezTo>
                  <a:cubicBezTo>
                    <a:pt x="465" y="715"/>
                    <a:pt x="381" y="453"/>
                    <a:pt x="298" y="191"/>
                  </a:cubicBezTo>
                  <a:cubicBezTo>
                    <a:pt x="274" y="132"/>
                    <a:pt x="215" y="84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6121300" y="1389000"/>
              <a:ext cx="28875" cy="12275"/>
            </a:xfrm>
            <a:custGeom>
              <a:avLst/>
              <a:gdLst/>
              <a:ahLst/>
              <a:cxnLst/>
              <a:rect l="l" t="t" r="r" b="b"/>
              <a:pathLst>
                <a:path w="1155" h="491" extrusionOk="0">
                  <a:moveTo>
                    <a:pt x="238" y="0"/>
                  </a:moveTo>
                  <a:cubicBezTo>
                    <a:pt x="167" y="60"/>
                    <a:pt x="83" y="107"/>
                    <a:pt x="0" y="167"/>
                  </a:cubicBezTo>
                  <a:cubicBezTo>
                    <a:pt x="83" y="226"/>
                    <a:pt x="155" y="310"/>
                    <a:pt x="238" y="334"/>
                  </a:cubicBezTo>
                  <a:cubicBezTo>
                    <a:pt x="464" y="405"/>
                    <a:pt x="691" y="453"/>
                    <a:pt x="917" y="488"/>
                  </a:cubicBezTo>
                  <a:cubicBezTo>
                    <a:pt x="924" y="490"/>
                    <a:pt x="932" y="490"/>
                    <a:pt x="940" y="490"/>
                  </a:cubicBezTo>
                  <a:cubicBezTo>
                    <a:pt x="1008" y="490"/>
                    <a:pt x="1091" y="449"/>
                    <a:pt x="1155" y="417"/>
                  </a:cubicBezTo>
                  <a:cubicBezTo>
                    <a:pt x="1107" y="357"/>
                    <a:pt x="1084" y="250"/>
                    <a:pt x="1012" y="226"/>
                  </a:cubicBezTo>
                  <a:cubicBezTo>
                    <a:pt x="774" y="143"/>
                    <a:pt x="536" y="83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5019675" y="2018225"/>
              <a:ext cx="12525" cy="28725"/>
            </a:xfrm>
            <a:custGeom>
              <a:avLst/>
              <a:gdLst/>
              <a:ahLst/>
              <a:cxnLst/>
              <a:rect l="l" t="t" r="r" b="b"/>
              <a:pathLst>
                <a:path w="501" h="1149" extrusionOk="0">
                  <a:moveTo>
                    <a:pt x="417" y="1"/>
                  </a:moveTo>
                  <a:cubicBezTo>
                    <a:pt x="345" y="49"/>
                    <a:pt x="250" y="72"/>
                    <a:pt x="226" y="132"/>
                  </a:cubicBezTo>
                  <a:cubicBezTo>
                    <a:pt x="143" y="382"/>
                    <a:pt x="83" y="620"/>
                    <a:pt x="0" y="906"/>
                  </a:cubicBezTo>
                  <a:cubicBezTo>
                    <a:pt x="48" y="989"/>
                    <a:pt x="95" y="1132"/>
                    <a:pt x="155" y="1144"/>
                  </a:cubicBezTo>
                  <a:cubicBezTo>
                    <a:pt x="172" y="1147"/>
                    <a:pt x="186" y="1149"/>
                    <a:pt x="200" y="1149"/>
                  </a:cubicBezTo>
                  <a:cubicBezTo>
                    <a:pt x="329" y="1149"/>
                    <a:pt x="312" y="1002"/>
                    <a:pt x="333" y="894"/>
                  </a:cubicBezTo>
                  <a:cubicBezTo>
                    <a:pt x="381" y="680"/>
                    <a:pt x="452" y="465"/>
                    <a:pt x="488" y="239"/>
                  </a:cubicBezTo>
                  <a:cubicBezTo>
                    <a:pt x="500" y="168"/>
                    <a:pt x="441" y="84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5648900" y="3136500"/>
              <a:ext cx="28900" cy="12250"/>
            </a:xfrm>
            <a:custGeom>
              <a:avLst/>
              <a:gdLst/>
              <a:ahLst/>
              <a:cxnLst/>
              <a:rect l="l" t="t" r="r" b="b"/>
              <a:pathLst>
                <a:path w="1156" h="490" extrusionOk="0">
                  <a:moveTo>
                    <a:pt x="220" y="0"/>
                  </a:moveTo>
                  <a:cubicBezTo>
                    <a:pt x="153" y="0"/>
                    <a:pt x="77" y="51"/>
                    <a:pt x="1" y="73"/>
                  </a:cubicBezTo>
                  <a:cubicBezTo>
                    <a:pt x="37" y="144"/>
                    <a:pt x="72" y="252"/>
                    <a:pt x="132" y="264"/>
                  </a:cubicBezTo>
                  <a:cubicBezTo>
                    <a:pt x="382" y="347"/>
                    <a:pt x="632" y="418"/>
                    <a:pt x="918" y="490"/>
                  </a:cubicBezTo>
                  <a:cubicBezTo>
                    <a:pt x="1001" y="442"/>
                    <a:pt x="1072" y="383"/>
                    <a:pt x="1156" y="335"/>
                  </a:cubicBezTo>
                  <a:cubicBezTo>
                    <a:pt x="1072" y="275"/>
                    <a:pt x="1001" y="192"/>
                    <a:pt x="918" y="168"/>
                  </a:cubicBezTo>
                  <a:cubicBezTo>
                    <a:pt x="691" y="97"/>
                    <a:pt x="465" y="37"/>
                    <a:pt x="239" y="2"/>
                  </a:cubicBezTo>
                  <a:cubicBezTo>
                    <a:pt x="233" y="1"/>
                    <a:pt x="22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5653675" y="1386900"/>
              <a:ext cx="28300" cy="14075"/>
            </a:xfrm>
            <a:custGeom>
              <a:avLst/>
              <a:gdLst/>
              <a:ahLst/>
              <a:cxnLst/>
              <a:rect l="l" t="t" r="r" b="b"/>
              <a:pathLst>
                <a:path w="1132" h="563" extrusionOk="0">
                  <a:moveTo>
                    <a:pt x="941" y="1"/>
                  </a:moveTo>
                  <a:cubicBezTo>
                    <a:pt x="643" y="108"/>
                    <a:pt x="369" y="191"/>
                    <a:pt x="107" y="298"/>
                  </a:cubicBezTo>
                  <a:cubicBezTo>
                    <a:pt x="48" y="322"/>
                    <a:pt x="36" y="441"/>
                    <a:pt x="0" y="513"/>
                  </a:cubicBezTo>
                  <a:cubicBezTo>
                    <a:pt x="62" y="533"/>
                    <a:pt x="133" y="563"/>
                    <a:pt x="189" y="563"/>
                  </a:cubicBezTo>
                  <a:cubicBezTo>
                    <a:pt x="198" y="563"/>
                    <a:pt x="206" y="562"/>
                    <a:pt x="215" y="560"/>
                  </a:cubicBezTo>
                  <a:cubicBezTo>
                    <a:pt x="477" y="501"/>
                    <a:pt x="727" y="418"/>
                    <a:pt x="965" y="322"/>
                  </a:cubicBezTo>
                  <a:cubicBezTo>
                    <a:pt x="1036" y="298"/>
                    <a:pt x="1084" y="215"/>
                    <a:pt x="1131" y="156"/>
                  </a:cubicBezTo>
                  <a:cubicBezTo>
                    <a:pt x="1072" y="108"/>
                    <a:pt x="1012" y="60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6529075" y="1619675"/>
              <a:ext cx="22950" cy="22050"/>
            </a:xfrm>
            <a:custGeom>
              <a:avLst/>
              <a:gdLst/>
              <a:ahLst/>
              <a:cxnLst/>
              <a:rect l="l" t="t" r="r" b="b"/>
              <a:pathLst>
                <a:path w="918" h="882" extrusionOk="0">
                  <a:moveTo>
                    <a:pt x="108" y="0"/>
                  </a:moveTo>
                  <a:cubicBezTo>
                    <a:pt x="72" y="36"/>
                    <a:pt x="1" y="72"/>
                    <a:pt x="1" y="108"/>
                  </a:cubicBezTo>
                  <a:cubicBezTo>
                    <a:pt x="13" y="167"/>
                    <a:pt x="36" y="250"/>
                    <a:pt x="84" y="286"/>
                  </a:cubicBezTo>
                  <a:cubicBezTo>
                    <a:pt x="263" y="477"/>
                    <a:pt x="453" y="655"/>
                    <a:pt x="644" y="810"/>
                  </a:cubicBezTo>
                  <a:cubicBezTo>
                    <a:pt x="703" y="858"/>
                    <a:pt x="798" y="858"/>
                    <a:pt x="882" y="882"/>
                  </a:cubicBezTo>
                  <a:cubicBezTo>
                    <a:pt x="882" y="798"/>
                    <a:pt x="917" y="679"/>
                    <a:pt x="870" y="643"/>
                  </a:cubicBezTo>
                  <a:cubicBezTo>
                    <a:pt x="679" y="429"/>
                    <a:pt x="453" y="239"/>
                    <a:pt x="239" y="48"/>
                  </a:cubicBezTo>
                  <a:cubicBezTo>
                    <a:pt x="215" y="24"/>
                    <a:pt x="167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5250950" y="1615975"/>
              <a:ext cx="22050" cy="23075"/>
            </a:xfrm>
            <a:custGeom>
              <a:avLst/>
              <a:gdLst/>
              <a:ahLst/>
              <a:cxnLst/>
              <a:rect l="l" t="t" r="r" b="b"/>
              <a:pathLst>
                <a:path w="882" h="923" extrusionOk="0">
                  <a:moveTo>
                    <a:pt x="738" y="0"/>
                  </a:moveTo>
                  <a:cubicBezTo>
                    <a:pt x="699" y="0"/>
                    <a:pt x="657" y="20"/>
                    <a:pt x="619" y="53"/>
                  </a:cubicBezTo>
                  <a:cubicBezTo>
                    <a:pt x="417" y="256"/>
                    <a:pt x="214" y="470"/>
                    <a:pt x="36" y="684"/>
                  </a:cubicBezTo>
                  <a:cubicBezTo>
                    <a:pt x="0" y="732"/>
                    <a:pt x="36" y="839"/>
                    <a:pt x="48" y="922"/>
                  </a:cubicBezTo>
                  <a:cubicBezTo>
                    <a:pt x="119" y="899"/>
                    <a:pt x="214" y="899"/>
                    <a:pt x="262" y="851"/>
                  </a:cubicBezTo>
                  <a:cubicBezTo>
                    <a:pt x="441" y="672"/>
                    <a:pt x="607" y="482"/>
                    <a:pt x="774" y="303"/>
                  </a:cubicBezTo>
                  <a:cubicBezTo>
                    <a:pt x="822" y="256"/>
                    <a:pt x="846" y="196"/>
                    <a:pt x="881" y="160"/>
                  </a:cubicBezTo>
                  <a:cubicBezTo>
                    <a:pt x="853" y="46"/>
                    <a:pt x="79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5247075" y="2896625"/>
              <a:ext cx="22650" cy="21450"/>
            </a:xfrm>
            <a:custGeom>
              <a:avLst/>
              <a:gdLst/>
              <a:ahLst/>
              <a:cxnLst/>
              <a:rect l="l" t="t" r="r" b="b"/>
              <a:pathLst>
                <a:path w="906" h="858" extrusionOk="0">
                  <a:moveTo>
                    <a:pt x="24" y="0"/>
                  </a:moveTo>
                  <a:cubicBezTo>
                    <a:pt x="24" y="72"/>
                    <a:pt x="0" y="179"/>
                    <a:pt x="36" y="214"/>
                  </a:cubicBezTo>
                  <a:cubicBezTo>
                    <a:pt x="239" y="429"/>
                    <a:pt x="465" y="619"/>
                    <a:pt x="691" y="822"/>
                  </a:cubicBezTo>
                  <a:cubicBezTo>
                    <a:pt x="715" y="846"/>
                    <a:pt x="750" y="846"/>
                    <a:pt x="798" y="857"/>
                  </a:cubicBezTo>
                  <a:cubicBezTo>
                    <a:pt x="834" y="834"/>
                    <a:pt x="905" y="798"/>
                    <a:pt x="905" y="774"/>
                  </a:cubicBezTo>
                  <a:cubicBezTo>
                    <a:pt x="905" y="703"/>
                    <a:pt x="881" y="619"/>
                    <a:pt x="846" y="584"/>
                  </a:cubicBezTo>
                  <a:cubicBezTo>
                    <a:pt x="655" y="393"/>
                    <a:pt x="465" y="214"/>
                    <a:pt x="262" y="36"/>
                  </a:cubicBezTo>
                  <a:cubicBezTo>
                    <a:pt x="203" y="0"/>
                    <a:pt x="108" y="12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6526700" y="2898450"/>
              <a:ext cx="21750" cy="23200"/>
            </a:xfrm>
            <a:custGeom>
              <a:avLst/>
              <a:gdLst/>
              <a:ahLst/>
              <a:cxnLst/>
              <a:rect l="l" t="t" r="r" b="b"/>
              <a:pathLst>
                <a:path w="870" h="928" extrusionOk="0">
                  <a:moveTo>
                    <a:pt x="745" y="1"/>
                  </a:moveTo>
                  <a:cubicBezTo>
                    <a:pt x="706" y="1"/>
                    <a:pt x="657" y="17"/>
                    <a:pt x="631" y="34"/>
                  </a:cubicBezTo>
                  <a:cubicBezTo>
                    <a:pt x="429" y="249"/>
                    <a:pt x="227" y="463"/>
                    <a:pt x="24" y="689"/>
                  </a:cubicBezTo>
                  <a:cubicBezTo>
                    <a:pt x="0" y="737"/>
                    <a:pt x="0" y="808"/>
                    <a:pt x="12" y="868"/>
                  </a:cubicBezTo>
                  <a:cubicBezTo>
                    <a:pt x="12" y="903"/>
                    <a:pt x="84" y="915"/>
                    <a:pt x="108" y="927"/>
                  </a:cubicBezTo>
                  <a:cubicBezTo>
                    <a:pt x="298" y="915"/>
                    <a:pt x="870" y="320"/>
                    <a:pt x="870" y="141"/>
                  </a:cubicBezTo>
                  <a:cubicBezTo>
                    <a:pt x="870" y="94"/>
                    <a:pt x="822" y="22"/>
                    <a:pt x="786" y="11"/>
                  </a:cubicBezTo>
                  <a:cubicBezTo>
                    <a:pt x="776" y="4"/>
                    <a:pt x="761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6117125" y="3136950"/>
              <a:ext cx="28300" cy="14175"/>
            </a:xfrm>
            <a:custGeom>
              <a:avLst/>
              <a:gdLst/>
              <a:ahLst/>
              <a:cxnLst/>
              <a:rect l="l" t="t" r="r" b="b"/>
              <a:pathLst>
                <a:path w="1132" h="567" extrusionOk="0">
                  <a:moveTo>
                    <a:pt x="936" y="1"/>
                  </a:moveTo>
                  <a:cubicBezTo>
                    <a:pt x="922" y="1"/>
                    <a:pt x="907" y="3"/>
                    <a:pt x="893" y="7"/>
                  </a:cubicBezTo>
                  <a:cubicBezTo>
                    <a:pt x="643" y="67"/>
                    <a:pt x="405" y="138"/>
                    <a:pt x="167" y="234"/>
                  </a:cubicBezTo>
                  <a:cubicBezTo>
                    <a:pt x="96" y="257"/>
                    <a:pt x="48" y="341"/>
                    <a:pt x="0" y="400"/>
                  </a:cubicBezTo>
                  <a:cubicBezTo>
                    <a:pt x="60" y="448"/>
                    <a:pt x="119" y="496"/>
                    <a:pt x="191" y="567"/>
                  </a:cubicBezTo>
                  <a:cubicBezTo>
                    <a:pt x="489" y="460"/>
                    <a:pt x="762" y="376"/>
                    <a:pt x="1024" y="257"/>
                  </a:cubicBezTo>
                  <a:cubicBezTo>
                    <a:pt x="1084" y="234"/>
                    <a:pt x="1096" y="126"/>
                    <a:pt x="1131" y="43"/>
                  </a:cubicBezTo>
                  <a:cubicBezTo>
                    <a:pt x="1064" y="34"/>
                    <a:pt x="997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6778525" y="2453400"/>
              <a:ext cx="9825" cy="21475"/>
            </a:xfrm>
            <a:custGeom>
              <a:avLst/>
              <a:gdLst/>
              <a:ahLst/>
              <a:cxnLst/>
              <a:rect l="l" t="t" r="r" b="b"/>
              <a:pathLst>
                <a:path w="393" h="859" extrusionOk="0">
                  <a:moveTo>
                    <a:pt x="214" y="1"/>
                  </a:moveTo>
                  <a:cubicBezTo>
                    <a:pt x="155" y="84"/>
                    <a:pt x="83" y="156"/>
                    <a:pt x="48" y="251"/>
                  </a:cubicBezTo>
                  <a:cubicBezTo>
                    <a:pt x="12" y="394"/>
                    <a:pt x="0" y="537"/>
                    <a:pt x="0" y="679"/>
                  </a:cubicBezTo>
                  <a:cubicBezTo>
                    <a:pt x="12" y="739"/>
                    <a:pt x="83" y="799"/>
                    <a:pt x="119" y="858"/>
                  </a:cubicBezTo>
                  <a:cubicBezTo>
                    <a:pt x="179" y="822"/>
                    <a:pt x="274" y="787"/>
                    <a:pt x="298" y="727"/>
                  </a:cubicBezTo>
                  <a:cubicBezTo>
                    <a:pt x="345" y="584"/>
                    <a:pt x="357" y="429"/>
                    <a:pt x="393" y="215"/>
                  </a:cubicBezTo>
                  <a:cubicBezTo>
                    <a:pt x="357" y="167"/>
                    <a:pt x="286" y="84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6084075" y="1380050"/>
              <a:ext cx="21450" cy="9850"/>
            </a:xfrm>
            <a:custGeom>
              <a:avLst/>
              <a:gdLst/>
              <a:ahLst/>
              <a:cxnLst/>
              <a:rect l="l" t="t" r="r" b="b"/>
              <a:pathLst>
                <a:path w="858" h="394" extrusionOk="0">
                  <a:moveTo>
                    <a:pt x="215" y="1"/>
                  </a:moveTo>
                  <a:cubicBezTo>
                    <a:pt x="167" y="37"/>
                    <a:pt x="84" y="108"/>
                    <a:pt x="1" y="168"/>
                  </a:cubicBezTo>
                  <a:cubicBezTo>
                    <a:pt x="84" y="227"/>
                    <a:pt x="144" y="311"/>
                    <a:pt x="227" y="334"/>
                  </a:cubicBezTo>
                  <a:cubicBezTo>
                    <a:pt x="370" y="382"/>
                    <a:pt x="513" y="394"/>
                    <a:pt x="656" y="394"/>
                  </a:cubicBezTo>
                  <a:cubicBezTo>
                    <a:pt x="727" y="382"/>
                    <a:pt x="787" y="311"/>
                    <a:pt x="858" y="263"/>
                  </a:cubicBezTo>
                  <a:cubicBezTo>
                    <a:pt x="810" y="203"/>
                    <a:pt x="775" y="120"/>
                    <a:pt x="715" y="96"/>
                  </a:cubicBezTo>
                  <a:cubicBezTo>
                    <a:pt x="572" y="49"/>
                    <a:pt x="417" y="37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5693550" y="3148025"/>
              <a:ext cx="21450" cy="9950"/>
            </a:xfrm>
            <a:custGeom>
              <a:avLst/>
              <a:gdLst/>
              <a:ahLst/>
              <a:cxnLst/>
              <a:rect l="l" t="t" r="r" b="b"/>
              <a:pathLst>
                <a:path w="858" h="398" extrusionOk="0">
                  <a:moveTo>
                    <a:pt x="294" y="1"/>
                  </a:moveTo>
                  <a:cubicBezTo>
                    <a:pt x="259" y="1"/>
                    <a:pt x="225" y="2"/>
                    <a:pt x="191" y="5"/>
                  </a:cubicBezTo>
                  <a:cubicBezTo>
                    <a:pt x="132" y="5"/>
                    <a:pt x="60" y="88"/>
                    <a:pt x="1" y="136"/>
                  </a:cubicBezTo>
                  <a:cubicBezTo>
                    <a:pt x="48" y="184"/>
                    <a:pt x="84" y="279"/>
                    <a:pt x="144" y="291"/>
                  </a:cubicBezTo>
                  <a:cubicBezTo>
                    <a:pt x="287" y="338"/>
                    <a:pt x="441" y="350"/>
                    <a:pt x="644" y="398"/>
                  </a:cubicBezTo>
                  <a:cubicBezTo>
                    <a:pt x="703" y="350"/>
                    <a:pt x="775" y="291"/>
                    <a:pt x="858" y="231"/>
                  </a:cubicBezTo>
                  <a:cubicBezTo>
                    <a:pt x="775" y="172"/>
                    <a:pt x="703" y="76"/>
                    <a:pt x="620" y="53"/>
                  </a:cubicBezTo>
                  <a:cubicBezTo>
                    <a:pt x="520" y="16"/>
                    <a:pt x="40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5009850" y="2062875"/>
              <a:ext cx="10725" cy="21475"/>
            </a:xfrm>
            <a:custGeom>
              <a:avLst/>
              <a:gdLst/>
              <a:ahLst/>
              <a:cxnLst/>
              <a:rect l="l" t="t" r="r" b="b"/>
              <a:pathLst>
                <a:path w="429" h="859" extrusionOk="0">
                  <a:moveTo>
                    <a:pt x="310" y="1"/>
                  </a:moveTo>
                  <a:cubicBezTo>
                    <a:pt x="238" y="60"/>
                    <a:pt x="143" y="96"/>
                    <a:pt x="131" y="156"/>
                  </a:cubicBezTo>
                  <a:cubicBezTo>
                    <a:pt x="83" y="287"/>
                    <a:pt x="72" y="441"/>
                    <a:pt x="48" y="584"/>
                  </a:cubicBezTo>
                  <a:cubicBezTo>
                    <a:pt x="36" y="596"/>
                    <a:pt x="12" y="608"/>
                    <a:pt x="0" y="620"/>
                  </a:cubicBezTo>
                  <a:cubicBezTo>
                    <a:pt x="72" y="703"/>
                    <a:pt x="143" y="775"/>
                    <a:pt x="214" y="858"/>
                  </a:cubicBezTo>
                  <a:cubicBezTo>
                    <a:pt x="262" y="775"/>
                    <a:pt x="345" y="703"/>
                    <a:pt x="369" y="608"/>
                  </a:cubicBezTo>
                  <a:cubicBezTo>
                    <a:pt x="417" y="489"/>
                    <a:pt x="429" y="346"/>
                    <a:pt x="417" y="215"/>
                  </a:cubicBezTo>
                  <a:cubicBezTo>
                    <a:pt x="417" y="144"/>
                    <a:pt x="345" y="72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5224150" y="1649450"/>
              <a:ext cx="15800" cy="18475"/>
            </a:xfrm>
            <a:custGeom>
              <a:avLst/>
              <a:gdLst/>
              <a:ahLst/>
              <a:cxnLst/>
              <a:rect l="l" t="t" r="r" b="b"/>
              <a:pathLst>
                <a:path w="632" h="739" extrusionOk="0">
                  <a:moveTo>
                    <a:pt x="468" y="0"/>
                  </a:moveTo>
                  <a:cubicBezTo>
                    <a:pt x="432" y="0"/>
                    <a:pt x="399" y="6"/>
                    <a:pt x="382" y="24"/>
                  </a:cubicBezTo>
                  <a:cubicBezTo>
                    <a:pt x="251" y="167"/>
                    <a:pt x="120" y="333"/>
                    <a:pt x="24" y="500"/>
                  </a:cubicBezTo>
                  <a:cubicBezTo>
                    <a:pt x="1" y="548"/>
                    <a:pt x="60" y="655"/>
                    <a:pt x="84" y="738"/>
                  </a:cubicBezTo>
                  <a:cubicBezTo>
                    <a:pt x="167" y="714"/>
                    <a:pt x="203" y="714"/>
                    <a:pt x="215" y="703"/>
                  </a:cubicBezTo>
                  <a:cubicBezTo>
                    <a:pt x="358" y="524"/>
                    <a:pt x="489" y="345"/>
                    <a:pt x="608" y="167"/>
                  </a:cubicBezTo>
                  <a:cubicBezTo>
                    <a:pt x="632" y="131"/>
                    <a:pt x="608" y="24"/>
                    <a:pt x="572" y="12"/>
                  </a:cubicBezTo>
                  <a:cubicBezTo>
                    <a:pt x="542" y="6"/>
                    <a:pt x="504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6501100" y="1592300"/>
              <a:ext cx="18775" cy="16650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191" y="0"/>
                  </a:moveTo>
                  <a:cubicBezTo>
                    <a:pt x="96" y="72"/>
                    <a:pt x="36" y="95"/>
                    <a:pt x="24" y="131"/>
                  </a:cubicBezTo>
                  <a:cubicBezTo>
                    <a:pt x="0" y="179"/>
                    <a:pt x="12" y="274"/>
                    <a:pt x="48" y="298"/>
                  </a:cubicBezTo>
                  <a:cubicBezTo>
                    <a:pt x="191" y="429"/>
                    <a:pt x="346" y="548"/>
                    <a:pt x="512" y="643"/>
                  </a:cubicBezTo>
                  <a:cubicBezTo>
                    <a:pt x="529" y="659"/>
                    <a:pt x="557" y="666"/>
                    <a:pt x="587" y="666"/>
                  </a:cubicBezTo>
                  <a:cubicBezTo>
                    <a:pt x="624" y="666"/>
                    <a:pt x="665" y="656"/>
                    <a:pt x="691" y="643"/>
                  </a:cubicBezTo>
                  <a:cubicBezTo>
                    <a:pt x="715" y="619"/>
                    <a:pt x="751" y="512"/>
                    <a:pt x="727" y="500"/>
                  </a:cubicBezTo>
                  <a:cubicBezTo>
                    <a:pt x="560" y="322"/>
                    <a:pt x="381" y="167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279525" y="2928875"/>
              <a:ext cx="19075" cy="15050"/>
            </a:xfrm>
            <a:custGeom>
              <a:avLst/>
              <a:gdLst/>
              <a:ahLst/>
              <a:cxnLst/>
              <a:rect l="l" t="t" r="r" b="b"/>
              <a:pathLst>
                <a:path w="763" h="602" extrusionOk="0">
                  <a:moveTo>
                    <a:pt x="151" y="0"/>
                  </a:moveTo>
                  <a:cubicBezTo>
                    <a:pt x="110" y="0"/>
                    <a:pt x="45" y="25"/>
                    <a:pt x="36" y="44"/>
                  </a:cubicBezTo>
                  <a:cubicBezTo>
                    <a:pt x="12" y="103"/>
                    <a:pt x="0" y="210"/>
                    <a:pt x="36" y="234"/>
                  </a:cubicBezTo>
                  <a:cubicBezTo>
                    <a:pt x="191" y="365"/>
                    <a:pt x="345" y="496"/>
                    <a:pt x="524" y="591"/>
                  </a:cubicBezTo>
                  <a:cubicBezTo>
                    <a:pt x="533" y="598"/>
                    <a:pt x="545" y="601"/>
                    <a:pt x="558" y="601"/>
                  </a:cubicBezTo>
                  <a:cubicBezTo>
                    <a:pt x="612" y="601"/>
                    <a:pt x="695" y="551"/>
                    <a:pt x="762" y="532"/>
                  </a:cubicBezTo>
                  <a:cubicBezTo>
                    <a:pt x="738" y="448"/>
                    <a:pt x="738" y="413"/>
                    <a:pt x="726" y="401"/>
                  </a:cubicBezTo>
                  <a:cubicBezTo>
                    <a:pt x="548" y="270"/>
                    <a:pt x="369" y="127"/>
                    <a:pt x="179" y="8"/>
                  </a:cubicBezTo>
                  <a:cubicBezTo>
                    <a:pt x="173" y="2"/>
                    <a:pt x="163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6559150" y="2870600"/>
              <a:ext cx="16975" cy="18325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481" y="1"/>
                  </a:moveTo>
                  <a:cubicBezTo>
                    <a:pt x="449" y="1"/>
                    <a:pt x="418" y="9"/>
                    <a:pt x="405" y="29"/>
                  </a:cubicBezTo>
                  <a:cubicBezTo>
                    <a:pt x="262" y="196"/>
                    <a:pt x="131" y="374"/>
                    <a:pt x="24" y="553"/>
                  </a:cubicBezTo>
                  <a:cubicBezTo>
                    <a:pt x="0" y="577"/>
                    <a:pt x="24" y="672"/>
                    <a:pt x="48" y="696"/>
                  </a:cubicBezTo>
                  <a:cubicBezTo>
                    <a:pt x="71" y="719"/>
                    <a:pt x="119" y="732"/>
                    <a:pt x="156" y="732"/>
                  </a:cubicBezTo>
                  <a:cubicBezTo>
                    <a:pt x="177" y="732"/>
                    <a:pt x="194" y="728"/>
                    <a:pt x="203" y="720"/>
                  </a:cubicBezTo>
                  <a:cubicBezTo>
                    <a:pt x="369" y="553"/>
                    <a:pt x="512" y="363"/>
                    <a:pt x="679" y="184"/>
                  </a:cubicBezTo>
                  <a:cubicBezTo>
                    <a:pt x="619" y="101"/>
                    <a:pt x="595" y="41"/>
                    <a:pt x="548" y="17"/>
                  </a:cubicBezTo>
                  <a:cubicBezTo>
                    <a:pt x="532" y="7"/>
                    <a:pt x="506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5029475" y="2531700"/>
              <a:ext cx="13725" cy="19600"/>
            </a:xfrm>
            <a:custGeom>
              <a:avLst/>
              <a:gdLst/>
              <a:ahLst/>
              <a:cxnLst/>
              <a:rect l="l" t="t" r="r" b="b"/>
              <a:pathLst>
                <a:path w="549" h="784" extrusionOk="0">
                  <a:moveTo>
                    <a:pt x="132" y="0"/>
                  </a:moveTo>
                  <a:cubicBezTo>
                    <a:pt x="84" y="24"/>
                    <a:pt x="49" y="95"/>
                    <a:pt x="1" y="167"/>
                  </a:cubicBezTo>
                  <a:cubicBezTo>
                    <a:pt x="96" y="369"/>
                    <a:pt x="180" y="560"/>
                    <a:pt x="287" y="738"/>
                  </a:cubicBezTo>
                  <a:cubicBezTo>
                    <a:pt x="304" y="764"/>
                    <a:pt x="364" y="784"/>
                    <a:pt x="415" y="784"/>
                  </a:cubicBezTo>
                  <a:cubicBezTo>
                    <a:pt x="434" y="784"/>
                    <a:pt x="452" y="781"/>
                    <a:pt x="465" y="774"/>
                  </a:cubicBezTo>
                  <a:cubicBezTo>
                    <a:pt x="513" y="762"/>
                    <a:pt x="549" y="655"/>
                    <a:pt x="537" y="607"/>
                  </a:cubicBezTo>
                  <a:cubicBezTo>
                    <a:pt x="477" y="429"/>
                    <a:pt x="406" y="250"/>
                    <a:pt x="310" y="83"/>
                  </a:cubicBezTo>
                  <a:cubicBezTo>
                    <a:pt x="287" y="36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6162075" y="3125450"/>
              <a:ext cx="20250" cy="13475"/>
            </a:xfrm>
            <a:custGeom>
              <a:avLst/>
              <a:gdLst/>
              <a:ahLst/>
              <a:cxnLst/>
              <a:rect l="l" t="t" r="r" b="b"/>
              <a:pathLst>
                <a:path w="810" h="539" extrusionOk="0">
                  <a:moveTo>
                    <a:pt x="629" y="1"/>
                  </a:moveTo>
                  <a:cubicBezTo>
                    <a:pt x="621" y="1"/>
                    <a:pt x="614" y="1"/>
                    <a:pt x="607" y="3"/>
                  </a:cubicBezTo>
                  <a:cubicBezTo>
                    <a:pt x="429" y="63"/>
                    <a:pt x="250" y="146"/>
                    <a:pt x="84" y="229"/>
                  </a:cubicBezTo>
                  <a:cubicBezTo>
                    <a:pt x="36" y="253"/>
                    <a:pt x="0" y="360"/>
                    <a:pt x="12" y="408"/>
                  </a:cubicBezTo>
                  <a:cubicBezTo>
                    <a:pt x="24" y="455"/>
                    <a:pt x="107" y="491"/>
                    <a:pt x="179" y="539"/>
                  </a:cubicBezTo>
                  <a:cubicBezTo>
                    <a:pt x="381" y="444"/>
                    <a:pt x="572" y="360"/>
                    <a:pt x="738" y="253"/>
                  </a:cubicBezTo>
                  <a:cubicBezTo>
                    <a:pt x="786" y="229"/>
                    <a:pt x="810" y="122"/>
                    <a:pt x="786" y="74"/>
                  </a:cubicBezTo>
                  <a:cubicBezTo>
                    <a:pt x="765" y="33"/>
                    <a:pt x="682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5616750" y="1398825"/>
              <a:ext cx="20275" cy="13575"/>
            </a:xfrm>
            <a:custGeom>
              <a:avLst/>
              <a:gdLst/>
              <a:ahLst/>
              <a:cxnLst/>
              <a:rect l="l" t="t" r="r" b="b"/>
              <a:pathLst>
                <a:path w="811" h="543" extrusionOk="0">
                  <a:moveTo>
                    <a:pt x="632" y="0"/>
                  </a:moveTo>
                  <a:cubicBezTo>
                    <a:pt x="430" y="107"/>
                    <a:pt x="239" y="179"/>
                    <a:pt x="60" y="286"/>
                  </a:cubicBezTo>
                  <a:cubicBezTo>
                    <a:pt x="25" y="310"/>
                    <a:pt x="1" y="429"/>
                    <a:pt x="25" y="476"/>
                  </a:cubicBezTo>
                  <a:cubicBezTo>
                    <a:pt x="34" y="505"/>
                    <a:pt x="107" y="542"/>
                    <a:pt x="159" y="542"/>
                  </a:cubicBezTo>
                  <a:cubicBezTo>
                    <a:pt x="172" y="542"/>
                    <a:pt x="183" y="540"/>
                    <a:pt x="191" y="536"/>
                  </a:cubicBezTo>
                  <a:cubicBezTo>
                    <a:pt x="370" y="476"/>
                    <a:pt x="549" y="405"/>
                    <a:pt x="715" y="310"/>
                  </a:cubicBezTo>
                  <a:cubicBezTo>
                    <a:pt x="763" y="286"/>
                    <a:pt x="811" y="191"/>
                    <a:pt x="799" y="131"/>
                  </a:cubicBezTo>
                  <a:cubicBezTo>
                    <a:pt x="787" y="83"/>
                    <a:pt x="703" y="6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6755600" y="1986575"/>
              <a:ext cx="14000" cy="19550"/>
            </a:xfrm>
            <a:custGeom>
              <a:avLst/>
              <a:gdLst/>
              <a:ahLst/>
              <a:cxnLst/>
              <a:rect l="l" t="t" r="r" b="b"/>
              <a:pathLst>
                <a:path w="560" h="782" extrusionOk="0">
                  <a:moveTo>
                    <a:pt x="132" y="1"/>
                  </a:moveTo>
                  <a:cubicBezTo>
                    <a:pt x="114" y="1"/>
                    <a:pt x="98" y="2"/>
                    <a:pt x="84" y="5"/>
                  </a:cubicBezTo>
                  <a:cubicBezTo>
                    <a:pt x="48" y="17"/>
                    <a:pt x="0" y="124"/>
                    <a:pt x="12" y="160"/>
                  </a:cubicBezTo>
                  <a:cubicBezTo>
                    <a:pt x="84" y="350"/>
                    <a:pt x="155" y="529"/>
                    <a:pt x="250" y="707"/>
                  </a:cubicBezTo>
                  <a:cubicBezTo>
                    <a:pt x="271" y="749"/>
                    <a:pt x="355" y="781"/>
                    <a:pt x="407" y="781"/>
                  </a:cubicBezTo>
                  <a:cubicBezTo>
                    <a:pt x="415" y="781"/>
                    <a:pt x="423" y="780"/>
                    <a:pt x="429" y="779"/>
                  </a:cubicBezTo>
                  <a:cubicBezTo>
                    <a:pt x="477" y="767"/>
                    <a:pt x="512" y="683"/>
                    <a:pt x="560" y="612"/>
                  </a:cubicBezTo>
                  <a:cubicBezTo>
                    <a:pt x="465" y="410"/>
                    <a:pt x="381" y="219"/>
                    <a:pt x="274" y="52"/>
                  </a:cubicBezTo>
                  <a:cubicBezTo>
                    <a:pt x="256" y="16"/>
                    <a:pt x="18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5212250" y="2909400"/>
              <a:ext cx="13975" cy="14675"/>
            </a:xfrm>
            <a:custGeom>
              <a:avLst/>
              <a:gdLst/>
              <a:ahLst/>
              <a:cxnLst/>
              <a:rect l="l" t="t" r="r" b="b"/>
              <a:pathLst>
                <a:path w="559" h="587" extrusionOk="0">
                  <a:moveTo>
                    <a:pt x="79" y="1"/>
                  </a:moveTo>
                  <a:cubicBezTo>
                    <a:pt x="77" y="1"/>
                    <a:pt x="74" y="1"/>
                    <a:pt x="72" y="1"/>
                  </a:cubicBezTo>
                  <a:cubicBezTo>
                    <a:pt x="60" y="25"/>
                    <a:pt x="0" y="96"/>
                    <a:pt x="12" y="120"/>
                  </a:cubicBezTo>
                  <a:cubicBezTo>
                    <a:pt x="108" y="287"/>
                    <a:pt x="227" y="430"/>
                    <a:pt x="346" y="585"/>
                  </a:cubicBezTo>
                  <a:cubicBezTo>
                    <a:pt x="347" y="586"/>
                    <a:pt x="351" y="587"/>
                    <a:pt x="355" y="587"/>
                  </a:cubicBezTo>
                  <a:cubicBezTo>
                    <a:pt x="385" y="587"/>
                    <a:pt x="468" y="556"/>
                    <a:pt x="489" y="525"/>
                  </a:cubicBezTo>
                  <a:cubicBezTo>
                    <a:pt x="559" y="419"/>
                    <a:pt x="25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6795775" y="2526875"/>
              <a:ext cx="11050" cy="15850"/>
            </a:xfrm>
            <a:custGeom>
              <a:avLst/>
              <a:gdLst/>
              <a:ahLst/>
              <a:cxnLst/>
              <a:rect l="l" t="t" r="r" b="b"/>
              <a:pathLst>
                <a:path w="442" h="634" extrusionOk="0">
                  <a:moveTo>
                    <a:pt x="318" y="1"/>
                  </a:moveTo>
                  <a:cubicBezTo>
                    <a:pt x="269" y="1"/>
                    <a:pt x="199" y="43"/>
                    <a:pt x="167" y="86"/>
                  </a:cubicBezTo>
                  <a:cubicBezTo>
                    <a:pt x="108" y="193"/>
                    <a:pt x="48" y="324"/>
                    <a:pt x="13" y="443"/>
                  </a:cubicBezTo>
                  <a:cubicBezTo>
                    <a:pt x="1" y="491"/>
                    <a:pt x="48" y="562"/>
                    <a:pt x="72" y="634"/>
                  </a:cubicBezTo>
                  <a:cubicBezTo>
                    <a:pt x="132" y="610"/>
                    <a:pt x="203" y="610"/>
                    <a:pt x="239" y="562"/>
                  </a:cubicBezTo>
                  <a:cubicBezTo>
                    <a:pt x="310" y="443"/>
                    <a:pt x="370" y="312"/>
                    <a:pt x="441" y="169"/>
                  </a:cubicBezTo>
                  <a:cubicBezTo>
                    <a:pt x="405" y="110"/>
                    <a:pt x="382" y="15"/>
                    <a:pt x="334" y="3"/>
                  </a:cubicBezTo>
                  <a:cubicBezTo>
                    <a:pt x="329" y="1"/>
                    <a:pt x="324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6574025" y="1613700"/>
              <a:ext cx="13425" cy="14525"/>
            </a:xfrm>
            <a:custGeom>
              <a:avLst/>
              <a:gdLst/>
              <a:ahLst/>
              <a:cxnLst/>
              <a:rect l="l" t="t" r="r" b="b"/>
              <a:pathLst>
                <a:path w="537" h="581" extrusionOk="0">
                  <a:moveTo>
                    <a:pt x="132" y="0"/>
                  </a:moveTo>
                  <a:cubicBezTo>
                    <a:pt x="100" y="0"/>
                    <a:pt x="63" y="10"/>
                    <a:pt x="48" y="25"/>
                  </a:cubicBezTo>
                  <a:cubicBezTo>
                    <a:pt x="24" y="61"/>
                    <a:pt x="0" y="132"/>
                    <a:pt x="24" y="168"/>
                  </a:cubicBezTo>
                  <a:cubicBezTo>
                    <a:pt x="108" y="311"/>
                    <a:pt x="191" y="442"/>
                    <a:pt x="298" y="561"/>
                  </a:cubicBezTo>
                  <a:cubicBezTo>
                    <a:pt x="312" y="575"/>
                    <a:pt x="346" y="581"/>
                    <a:pt x="382" y="581"/>
                  </a:cubicBezTo>
                  <a:cubicBezTo>
                    <a:pt x="407" y="581"/>
                    <a:pt x="433" y="578"/>
                    <a:pt x="453" y="573"/>
                  </a:cubicBezTo>
                  <a:cubicBezTo>
                    <a:pt x="489" y="561"/>
                    <a:pt x="489" y="501"/>
                    <a:pt x="536" y="418"/>
                  </a:cubicBezTo>
                  <a:cubicBezTo>
                    <a:pt x="417" y="287"/>
                    <a:pt x="310" y="144"/>
                    <a:pt x="179" y="13"/>
                  </a:cubicBezTo>
                  <a:cubicBezTo>
                    <a:pt x="170" y="4"/>
                    <a:pt x="152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4992275" y="1995325"/>
              <a:ext cx="11050" cy="15925"/>
            </a:xfrm>
            <a:custGeom>
              <a:avLst/>
              <a:gdLst/>
              <a:ahLst/>
              <a:cxnLst/>
              <a:rect l="l" t="t" r="r" b="b"/>
              <a:pathLst>
                <a:path w="442" h="637" extrusionOk="0">
                  <a:moveTo>
                    <a:pt x="370" y="0"/>
                  </a:moveTo>
                  <a:cubicBezTo>
                    <a:pt x="310" y="24"/>
                    <a:pt x="227" y="24"/>
                    <a:pt x="203" y="60"/>
                  </a:cubicBezTo>
                  <a:cubicBezTo>
                    <a:pt x="120" y="179"/>
                    <a:pt x="72" y="322"/>
                    <a:pt x="1" y="464"/>
                  </a:cubicBezTo>
                  <a:cubicBezTo>
                    <a:pt x="36" y="524"/>
                    <a:pt x="60" y="607"/>
                    <a:pt x="108" y="631"/>
                  </a:cubicBezTo>
                  <a:cubicBezTo>
                    <a:pt x="112" y="635"/>
                    <a:pt x="117" y="637"/>
                    <a:pt x="124" y="637"/>
                  </a:cubicBezTo>
                  <a:cubicBezTo>
                    <a:pt x="160" y="637"/>
                    <a:pt x="233" y="590"/>
                    <a:pt x="263" y="560"/>
                  </a:cubicBezTo>
                  <a:cubicBezTo>
                    <a:pt x="322" y="441"/>
                    <a:pt x="382" y="310"/>
                    <a:pt x="429" y="179"/>
                  </a:cubicBezTo>
                  <a:cubicBezTo>
                    <a:pt x="441" y="131"/>
                    <a:pt x="394" y="6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6157000" y="1361600"/>
              <a:ext cx="16100" cy="10800"/>
            </a:xfrm>
            <a:custGeom>
              <a:avLst/>
              <a:gdLst/>
              <a:ahLst/>
              <a:cxnLst/>
              <a:rect l="l" t="t" r="r" b="b"/>
              <a:pathLst>
                <a:path w="644" h="432" extrusionOk="0">
                  <a:moveTo>
                    <a:pt x="179" y="1"/>
                  </a:moveTo>
                  <a:cubicBezTo>
                    <a:pt x="120" y="36"/>
                    <a:pt x="37" y="60"/>
                    <a:pt x="13" y="120"/>
                  </a:cubicBezTo>
                  <a:cubicBezTo>
                    <a:pt x="1" y="144"/>
                    <a:pt x="48" y="239"/>
                    <a:pt x="96" y="263"/>
                  </a:cubicBezTo>
                  <a:cubicBezTo>
                    <a:pt x="215" y="334"/>
                    <a:pt x="334" y="394"/>
                    <a:pt x="465" y="429"/>
                  </a:cubicBezTo>
                  <a:cubicBezTo>
                    <a:pt x="472" y="431"/>
                    <a:pt x="479" y="432"/>
                    <a:pt x="486" y="432"/>
                  </a:cubicBezTo>
                  <a:cubicBezTo>
                    <a:pt x="532" y="432"/>
                    <a:pt x="593" y="404"/>
                    <a:pt x="644" y="394"/>
                  </a:cubicBezTo>
                  <a:cubicBezTo>
                    <a:pt x="620" y="322"/>
                    <a:pt x="620" y="239"/>
                    <a:pt x="572" y="203"/>
                  </a:cubicBezTo>
                  <a:cubicBezTo>
                    <a:pt x="465" y="132"/>
                    <a:pt x="322" y="72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5626000" y="3165650"/>
              <a:ext cx="16075" cy="10500"/>
            </a:xfrm>
            <a:custGeom>
              <a:avLst/>
              <a:gdLst/>
              <a:ahLst/>
              <a:cxnLst/>
              <a:rect l="l" t="t" r="r" b="b"/>
              <a:pathLst>
                <a:path w="643" h="420" extrusionOk="0">
                  <a:moveTo>
                    <a:pt x="171" y="1"/>
                  </a:moveTo>
                  <a:cubicBezTo>
                    <a:pt x="115" y="1"/>
                    <a:pt x="53" y="39"/>
                    <a:pt x="0" y="50"/>
                  </a:cubicBezTo>
                  <a:cubicBezTo>
                    <a:pt x="24" y="110"/>
                    <a:pt x="24" y="205"/>
                    <a:pt x="71" y="229"/>
                  </a:cubicBezTo>
                  <a:cubicBezTo>
                    <a:pt x="191" y="300"/>
                    <a:pt x="322" y="360"/>
                    <a:pt x="452" y="419"/>
                  </a:cubicBezTo>
                  <a:cubicBezTo>
                    <a:pt x="512" y="383"/>
                    <a:pt x="607" y="371"/>
                    <a:pt x="619" y="324"/>
                  </a:cubicBezTo>
                  <a:cubicBezTo>
                    <a:pt x="643" y="276"/>
                    <a:pt x="583" y="193"/>
                    <a:pt x="536" y="157"/>
                  </a:cubicBezTo>
                  <a:cubicBezTo>
                    <a:pt x="429" y="86"/>
                    <a:pt x="310" y="38"/>
                    <a:pt x="191" y="2"/>
                  </a:cubicBezTo>
                  <a:cubicBezTo>
                    <a:pt x="184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6809175" y="2039675"/>
              <a:ext cx="8050" cy="17275"/>
            </a:xfrm>
            <a:custGeom>
              <a:avLst/>
              <a:gdLst/>
              <a:ahLst/>
              <a:cxnLst/>
              <a:rect l="l" t="t" r="r" b="b"/>
              <a:pathLst>
                <a:path w="322" h="691" extrusionOk="0">
                  <a:moveTo>
                    <a:pt x="119" y="0"/>
                  </a:moveTo>
                  <a:cubicBezTo>
                    <a:pt x="72" y="83"/>
                    <a:pt x="24" y="167"/>
                    <a:pt x="0" y="203"/>
                  </a:cubicBezTo>
                  <a:cubicBezTo>
                    <a:pt x="24" y="357"/>
                    <a:pt x="24" y="464"/>
                    <a:pt x="48" y="548"/>
                  </a:cubicBezTo>
                  <a:cubicBezTo>
                    <a:pt x="72" y="607"/>
                    <a:pt x="143" y="643"/>
                    <a:pt x="191" y="691"/>
                  </a:cubicBezTo>
                  <a:cubicBezTo>
                    <a:pt x="227" y="631"/>
                    <a:pt x="298" y="595"/>
                    <a:pt x="310" y="536"/>
                  </a:cubicBezTo>
                  <a:cubicBezTo>
                    <a:pt x="322" y="429"/>
                    <a:pt x="322" y="322"/>
                    <a:pt x="286" y="226"/>
                  </a:cubicBezTo>
                  <a:cubicBezTo>
                    <a:pt x="262" y="143"/>
                    <a:pt x="179" y="83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5244400" y="1582050"/>
              <a:ext cx="14900" cy="12250"/>
            </a:xfrm>
            <a:custGeom>
              <a:avLst/>
              <a:gdLst/>
              <a:ahLst/>
              <a:cxnLst/>
              <a:rect l="l" t="t" r="r" b="b"/>
              <a:pathLst>
                <a:path w="596" h="490" extrusionOk="0">
                  <a:moveTo>
                    <a:pt x="466" y="0"/>
                  </a:moveTo>
                  <a:cubicBezTo>
                    <a:pt x="460" y="0"/>
                    <a:pt x="456" y="2"/>
                    <a:pt x="453" y="5"/>
                  </a:cubicBezTo>
                  <a:cubicBezTo>
                    <a:pt x="298" y="89"/>
                    <a:pt x="155" y="196"/>
                    <a:pt x="12" y="315"/>
                  </a:cubicBezTo>
                  <a:cubicBezTo>
                    <a:pt x="0" y="327"/>
                    <a:pt x="36" y="458"/>
                    <a:pt x="72" y="482"/>
                  </a:cubicBezTo>
                  <a:cubicBezTo>
                    <a:pt x="81" y="487"/>
                    <a:pt x="92" y="489"/>
                    <a:pt x="105" y="489"/>
                  </a:cubicBezTo>
                  <a:cubicBezTo>
                    <a:pt x="245" y="489"/>
                    <a:pt x="585" y="218"/>
                    <a:pt x="596" y="77"/>
                  </a:cubicBezTo>
                  <a:cubicBezTo>
                    <a:pt x="565" y="56"/>
                    <a:pt x="49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5670350" y="1352075"/>
              <a:ext cx="17275" cy="7175"/>
            </a:xfrm>
            <a:custGeom>
              <a:avLst/>
              <a:gdLst/>
              <a:ahLst/>
              <a:cxnLst/>
              <a:rect l="l" t="t" r="r" b="b"/>
              <a:pathLst>
                <a:path w="691" h="287" extrusionOk="0">
                  <a:moveTo>
                    <a:pt x="607" y="1"/>
                  </a:moveTo>
                  <a:cubicBezTo>
                    <a:pt x="429" y="13"/>
                    <a:pt x="238" y="36"/>
                    <a:pt x="60" y="60"/>
                  </a:cubicBezTo>
                  <a:cubicBezTo>
                    <a:pt x="36" y="60"/>
                    <a:pt x="0" y="167"/>
                    <a:pt x="0" y="179"/>
                  </a:cubicBezTo>
                  <a:cubicBezTo>
                    <a:pt x="83" y="227"/>
                    <a:pt x="167" y="263"/>
                    <a:pt x="214" y="287"/>
                  </a:cubicBezTo>
                  <a:cubicBezTo>
                    <a:pt x="369" y="263"/>
                    <a:pt x="464" y="263"/>
                    <a:pt x="548" y="239"/>
                  </a:cubicBezTo>
                  <a:cubicBezTo>
                    <a:pt x="607" y="215"/>
                    <a:pt x="655" y="167"/>
                    <a:pt x="679" y="108"/>
                  </a:cubicBezTo>
                  <a:cubicBezTo>
                    <a:pt x="691" y="96"/>
                    <a:pt x="63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4982450" y="2481100"/>
              <a:ext cx="7475" cy="17025"/>
            </a:xfrm>
            <a:custGeom>
              <a:avLst/>
              <a:gdLst/>
              <a:ahLst/>
              <a:cxnLst/>
              <a:rect l="l" t="t" r="r" b="b"/>
              <a:pathLst>
                <a:path w="299" h="681" extrusionOk="0">
                  <a:moveTo>
                    <a:pt x="108" y="0"/>
                  </a:moveTo>
                  <a:cubicBezTo>
                    <a:pt x="72" y="12"/>
                    <a:pt x="1" y="72"/>
                    <a:pt x="1" y="95"/>
                  </a:cubicBezTo>
                  <a:cubicBezTo>
                    <a:pt x="13" y="274"/>
                    <a:pt x="25" y="441"/>
                    <a:pt x="60" y="619"/>
                  </a:cubicBezTo>
                  <a:cubicBezTo>
                    <a:pt x="71" y="640"/>
                    <a:pt x="129" y="681"/>
                    <a:pt x="167" y="681"/>
                  </a:cubicBezTo>
                  <a:cubicBezTo>
                    <a:pt x="171" y="681"/>
                    <a:pt x="175" y="680"/>
                    <a:pt x="179" y="679"/>
                  </a:cubicBezTo>
                  <a:cubicBezTo>
                    <a:pt x="215" y="667"/>
                    <a:pt x="263" y="607"/>
                    <a:pt x="275" y="572"/>
                  </a:cubicBezTo>
                  <a:cubicBezTo>
                    <a:pt x="298" y="512"/>
                    <a:pt x="275" y="453"/>
                    <a:pt x="275" y="333"/>
                  </a:cubicBezTo>
                  <a:cubicBezTo>
                    <a:pt x="275" y="298"/>
                    <a:pt x="263" y="191"/>
                    <a:pt x="227" y="95"/>
                  </a:cubicBezTo>
                  <a:cubicBezTo>
                    <a:pt x="215" y="48"/>
                    <a:pt x="156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6538775" y="2942750"/>
              <a:ext cx="15925" cy="13325"/>
            </a:xfrm>
            <a:custGeom>
              <a:avLst/>
              <a:gdLst/>
              <a:ahLst/>
              <a:cxnLst/>
              <a:rect l="l" t="t" r="r" b="b"/>
              <a:pathLst>
                <a:path w="637" h="533" extrusionOk="0">
                  <a:moveTo>
                    <a:pt x="494" y="1"/>
                  </a:moveTo>
                  <a:cubicBezTo>
                    <a:pt x="351" y="120"/>
                    <a:pt x="172" y="227"/>
                    <a:pt x="65" y="382"/>
                  </a:cubicBezTo>
                  <a:cubicBezTo>
                    <a:pt x="1" y="464"/>
                    <a:pt x="71" y="532"/>
                    <a:pt x="150" y="532"/>
                  </a:cubicBezTo>
                  <a:cubicBezTo>
                    <a:pt x="173" y="532"/>
                    <a:pt x="198" y="526"/>
                    <a:pt x="220" y="513"/>
                  </a:cubicBezTo>
                  <a:cubicBezTo>
                    <a:pt x="363" y="441"/>
                    <a:pt x="494" y="346"/>
                    <a:pt x="601" y="239"/>
                  </a:cubicBezTo>
                  <a:cubicBezTo>
                    <a:pt x="637" y="203"/>
                    <a:pt x="601" y="96"/>
                    <a:pt x="589" y="24"/>
                  </a:cubicBezTo>
                  <a:cubicBezTo>
                    <a:pt x="565" y="13"/>
                    <a:pt x="529" y="13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6111775" y="3178900"/>
              <a:ext cx="16975" cy="8250"/>
            </a:xfrm>
            <a:custGeom>
              <a:avLst/>
              <a:gdLst/>
              <a:ahLst/>
              <a:cxnLst/>
              <a:rect l="l" t="t" r="r" b="b"/>
              <a:pathLst>
                <a:path w="679" h="330" extrusionOk="0">
                  <a:moveTo>
                    <a:pt x="422" y="0"/>
                  </a:moveTo>
                  <a:cubicBezTo>
                    <a:pt x="356" y="0"/>
                    <a:pt x="289" y="6"/>
                    <a:pt x="226" y="20"/>
                  </a:cubicBezTo>
                  <a:cubicBezTo>
                    <a:pt x="143" y="44"/>
                    <a:pt x="71" y="127"/>
                    <a:pt x="0" y="175"/>
                  </a:cubicBezTo>
                  <a:cubicBezTo>
                    <a:pt x="71" y="234"/>
                    <a:pt x="143" y="282"/>
                    <a:pt x="202" y="330"/>
                  </a:cubicBezTo>
                  <a:cubicBezTo>
                    <a:pt x="369" y="294"/>
                    <a:pt x="488" y="270"/>
                    <a:pt x="595" y="234"/>
                  </a:cubicBezTo>
                  <a:cubicBezTo>
                    <a:pt x="631" y="222"/>
                    <a:pt x="679" y="139"/>
                    <a:pt x="667" y="103"/>
                  </a:cubicBezTo>
                  <a:cubicBezTo>
                    <a:pt x="667" y="68"/>
                    <a:pt x="595" y="8"/>
                    <a:pt x="560" y="8"/>
                  </a:cubicBezTo>
                  <a:cubicBezTo>
                    <a:pt x="515" y="3"/>
                    <a:pt x="469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5948650" y="2690050"/>
              <a:ext cx="186350" cy="58725"/>
            </a:xfrm>
            <a:custGeom>
              <a:avLst/>
              <a:gdLst/>
              <a:ahLst/>
              <a:cxnLst/>
              <a:rect l="l" t="t" r="r" b="b"/>
              <a:pathLst>
                <a:path w="7454" h="2349" extrusionOk="0">
                  <a:moveTo>
                    <a:pt x="7406" y="0"/>
                  </a:moveTo>
                  <a:cubicBezTo>
                    <a:pt x="7299" y="24"/>
                    <a:pt x="7192" y="36"/>
                    <a:pt x="7097" y="72"/>
                  </a:cubicBezTo>
                  <a:cubicBezTo>
                    <a:pt x="6763" y="215"/>
                    <a:pt x="6418" y="357"/>
                    <a:pt x="6096" y="524"/>
                  </a:cubicBezTo>
                  <a:cubicBezTo>
                    <a:pt x="4513" y="1310"/>
                    <a:pt x="2846" y="1834"/>
                    <a:pt x="1084" y="2012"/>
                  </a:cubicBezTo>
                  <a:cubicBezTo>
                    <a:pt x="786" y="2048"/>
                    <a:pt x="489" y="2048"/>
                    <a:pt x="191" y="2072"/>
                  </a:cubicBezTo>
                  <a:cubicBezTo>
                    <a:pt x="119" y="2084"/>
                    <a:pt x="72" y="2155"/>
                    <a:pt x="0" y="2191"/>
                  </a:cubicBezTo>
                  <a:cubicBezTo>
                    <a:pt x="60" y="2239"/>
                    <a:pt x="108" y="2298"/>
                    <a:pt x="179" y="2334"/>
                  </a:cubicBezTo>
                  <a:cubicBezTo>
                    <a:pt x="197" y="2346"/>
                    <a:pt x="224" y="2349"/>
                    <a:pt x="253" y="2349"/>
                  </a:cubicBezTo>
                  <a:cubicBezTo>
                    <a:pt x="283" y="2349"/>
                    <a:pt x="316" y="2346"/>
                    <a:pt x="346" y="2346"/>
                  </a:cubicBezTo>
                  <a:cubicBezTo>
                    <a:pt x="786" y="2298"/>
                    <a:pt x="1239" y="2262"/>
                    <a:pt x="1679" y="2203"/>
                  </a:cubicBezTo>
                  <a:cubicBezTo>
                    <a:pt x="3644" y="1941"/>
                    <a:pt x="5430" y="1155"/>
                    <a:pt x="7192" y="310"/>
                  </a:cubicBezTo>
                  <a:cubicBezTo>
                    <a:pt x="7287" y="262"/>
                    <a:pt x="7358" y="167"/>
                    <a:pt x="7454" y="96"/>
                  </a:cubicBezTo>
                  <a:cubicBezTo>
                    <a:pt x="7430" y="72"/>
                    <a:pt x="7418" y="36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5708725" y="1782500"/>
              <a:ext cx="160175" cy="42375"/>
            </a:xfrm>
            <a:custGeom>
              <a:avLst/>
              <a:gdLst/>
              <a:ahLst/>
              <a:cxnLst/>
              <a:rect l="l" t="t" r="r" b="b"/>
              <a:pathLst>
                <a:path w="6407" h="1695" extrusionOk="0">
                  <a:moveTo>
                    <a:pt x="6192" y="0"/>
                  </a:moveTo>
                  <a:cubicBezTo>
                    <a:pt x="5502" y="107"/>
                    <a:pt x="4847" y="214"/>
                    <a:pt x="4180" y="322"/>
                  </a:cubicBezTo>
                  <a:cubicBezTo>
                    <a:pt x="3061" y="512"/>
                    <a:pt x="1930" y="738"/>
                    <a:pt x="858" y="1143"/>
                  </a:cubicBezTo>
                  <a:cubicBezTo>
                    <a:pt x="608" y="1250"/>
                    <a:pt x="358" y="1369"/>
                    <a:pt x="120" y="1488"/>
                  </a:cubicBezTo>
                  <a:cubicBezTo>
                    <a:pt x="61" y="1512"/>
                    <a:pt x="37" y="1608"/>
                    <a:pt x="1" y="1667"/>
                  </a:cubicBezTo>
                  <a:cubicBezTo>
                    <a:pt x="59" y="1677"/>
                    <a:pt x="117" y="1694"/>
                    <a:pt x="174" y="1694"/>
                  </a:cubicBezTo>
                  <a:cubicBezTo>
                    <a:pt x="188" y="1694"/>
                    <a:pt x="202" y="1693"/>
                    <a:pt x="215" y="1691"/>
                  </a:cubicBezTo>
                  <a:cubicBezTo>
                    <a:pt x="275" y="1679"/>
                    <a:pt x="334" y="1643"/>
                    <a:pt x="394" y="1619"/>
                  </a:cubicBezTo>
                  <a:cubicBezTo>
                    <a:pt x="882" y="1441"/>
                    <a:pt x="1370" y="1238"/>
                    <a:pt x="1870" y="1096"/>
                  </a:cubicBezTo>
                  <a:cubicBezTo>
                    <a:pt x="3287" y="691"/>
                    <a:pt x="4740" y="488"/>
                    <a:pt x="6192" y="286"/>
                  </a:cubicBezTo>
                  <a:cubicBezTo>
                    <a:pt x="6264" y="274"/>
                    <a:pt x="6335" y="179"/>
                    <a:pt x="6407" y="131"/>
                  </a:cubicBezTo>
                  <a:cubicBezTo>
                    <a:pt x="6335" y="84"/>
                    <a:pt x="6264" y="36"/>
                    <a:pt x="6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5875825" y="2721250"/>
              <a:ext cx="113625" cy="13275"/>
            </a:xfrm>
            <a:custGeom>
              <a:avLst/>
              <a:gdLst/>
              <a:ahLst/>
              <a:cxnLst/>
              <a:rect l="l" t="t" r="r" b="b"/>
              <a:pathLst>
                <a:path w="4545" h="531" extrusionOk="0">
                  <a:moveTo>
                    <a:pt x="4221" y="0"/>
                  </a:moveTo>
                  <a:cubicBezTo>
                    <a:pt x="4200" y="0"/>
                    <a:pt x="4181" y="1"/>
                    <a:pt x="4164" y="2"/>
                  </a:cubicBezTo>
                  <a:cubicBezTo>
                    <a:pt x="3413" y="86"/>
                    <a:pt x="2651" y="205"/>
                    <a:pt x="1889" y="264"/>
                  </a:cubicBezTo>
                  <a:cubicBezTo>
                    <a:pt x="1777" y="272"/>
                    <a:pt x="1663" y="276"/>
                    <a:pt x="1549" y="276"/>
                  </a:cubicBezTo>
                  <a:cubicBezTo>
                    <a:pt x="1159" y="276"/>
                    <a:pt x="765" y="238"/>
                    <a:pt x="377" y="229"/>
                  </a:cubicBezTo>
                  <a:cubicBezTo>
                    <a:pt x="315" y="229"/>
                    <a:pt x="236" y="213"/>
                    <a:pt x="168" y="213"/>
                  </a:cubicBezTo>
                  <a:cubicBezTo>
                    <a:pt x="80" y="213"/>
                    <a:pt x="8" y="239"/>
                    <a:pt x="8" y="360"/>
                  </a:cubicBezTo>
                  <a:cubicBezTo>
                    <a:pt x="0" y="497"/>
                    <a:pt x="97" y="519"/>
                    <a:pt x="204" y="519"/>
                  </a:cubicBezTo>
                  <a:cubicBezTo>
                    <a:pt x="255" y="519"/>
                    <a:pt x="308" y="514"/>
                    <a:pt x="354" y="514"/>
                  </a:cubicBezTo>
                  <a:cubicBezTo>
                    <a:pt x="429" y="518"/>
                    <a:pt x="506" y="520"/>
                    <a:pt x="583" y="520"/>
                  </a:cubicBezTo>
                  <a:cubicBezTo>
                    <a:pt x="737" y="520"/>
                    <a:pt x="893" y="514"/>
                    <a:pt x="1044" y="514"/>
                  </a:cubicBezTo>
                  <a:cubicBezTo>
                    <a:pt x="1243" y="525"/>
                    <a:pt x="1442" y="531"/>
                    <a:pt x="1641" y="531"/>
                  </a:cubicBezTo>
                  <a:cubicBezTo>
                    <a:pt x="2509" y="531"/>
                    <a:pt x="3368" y="429"/>
                    <a:pt x="4211" y="264"/>
                  </a:cubicBezTo>
                  <a:cubicBezTo>
                    <a:pt x="4342" y="241"/>
                    <a:pt x="4545" y="264"/>
                    <a:pt x="4533" y="62"/>
                  </a:cubicBezTo>
                  <a:cubicBezTo>
                    <a:pt x="4522" y="31"/>
                    <a:pt x="4351" y="0"/>
                    <a:pt x="4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5423875" y="2082525"/>
              <a:ext cx="31875" cy="80400"/>
            </a:xfrm>
            <a:custGeom>
              <a:avLst/>
              <a:gdLst/>
              <a:ahLst/>
              <a:cxnLst/>
              <a:rect l="l" t="t" r="r" b="b"/>
              <a:pathLst>
                <a:path w="1275" h="3216" extrusionOk="0">
                  <a:moveTo>
                    <a:pt x="1215" y="1"/>
                  </a:moveTo>
                  <a:cubicBezTo>
                    <a:pt x="1144" y="60"/>
                    <a:pt x="1025" y="108"/>
                    <a:pt x="989" y="191"/>
                  </a:cubicBezTo>
                  <a:cubicBezTo>
                    <a:pt x="739" y="786"/>
                    <a:pt x="501" y="1382"/>
                    <a:pt x="275" y="1989"/>
                  </a:cubicBezTo>
                  <a:cubicBezTo>
                    <a:pt x="167" y="2299"/>
                    <a:pt x="96" y="2632"/>
                    <a:pt x="1" y="2977"/>
                  </a:cubicBezTo>
                  <a:cubicBezTo>
                    <a:pt x="36" y="3061"/>
                    <a:pt x="84" y="3132"/>
                    <a:pt x="120" y="3215"/>
                  </a:cubicBezTo>
                  <a:cubicBezTo>
                    <a:pt x="179" y="3156"/>
                    <a:pt x="239" y="3096"/>
                    <a:pt x="286" y="3037"/>
                  </a:cubicBezTo>
                  <a:cubicBezTo>
                    <a:pt x="310" y="3013"/>
                    <a:pt x="322" y="2977"/>
                    <a:pt x="322" y="2941"/>
                  </a:cubicBezTo>
                  <a:cubicBezTo>
                    <a:pt x="632" y="2060"/>
                    <a:pt x="941" y="1191"/>
                    <a:pt x="1239" y="310"/>
                  </a:cubicBezTo>
                  <a:cubicBezTo>
                    <a:pt x="1275" y="215"/>
                    <a:pt x="1227" y="108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5816200" y="1794700"/>
              <a:ext cx="83350" cy="14350"/>
            </a:xfrm>
            <a:custGeom>
              <a:avLst/>
              <a:gdLst/>
              <a:ahLst/>
              <a:cxnLst/>
              <a:rect l="l" t="t" r="r" b="b"/>
              <a:pathLst>
                <a:path w="3334" h="574" extrusionOk="0">
                  <a:moveTo>
                    <a:pt x="2429" y="0"/>
                  </a:moveTo>
                  <a:cubicBezTo>
                    <a:pt x="1691" y="107"/>
                    <a:pt x="953" y="203"/>
                    <a:pt x="214" y="322"/>
                  </a:cubicBezTo>
                  <a:cubicBezTo>
                    <a:pt x="131" y="334"/>
                    <a:pt x="72" y="441"/>
                    <a:pt x="0" y="500"/>
                  </a:cubicBezTo>
                  <a:cubicBezTo>
                    <a:pt x="76" y="522"/>
                    <a:pt x="162" y="573"/>
                    <a:pt x="239" y="573"/>
                  </a:cubicBezTo>
                  <a:cubicBezTo>
                    <a:pt x="247" y="573"/>
                    <a:pt x="255" y="573"/>
                    <a:pt x="262" y="572"/>
                  </a:cubicBezTo>
                  <a:cubicBezTo>
                    <a:pt x="572" y="536"/>
                    <a:pt x="881" y="441"/>
                    <a:pt x="1191" y="429"/>
                  </a:cubicBezTo>
                  <a:cubicBezTo>
                    <a:pt x="1822" y="381"/>
                    <a:pt x="2453" y="381"/>
                    <a:pt x="3096" y="358"/>
                  </a:cubicBezTo>
                  <a:cubicBezTo>
                    <a:pt x="3179" y="358"/>
                    <a:pt x="3251" y="274"/>
                    <a:pt x="3334" y="227"/>
                  </a:cubicBezTo>
                  <a:cubicBezTo>
                    <a:pt x="3262" y="179"/>
                    <a:pt x="3191" y="96"/>
                    <a:pt x="3108" y="84"/>
                  </a:cubicBezTo>
                  <a:cubicBezTo>
                    <a:pt x="3036" y="80"/>
                    <a:pt x="2962" y="78"/>
                    <a:pt x="2887" y="78"/>
                  </a:cubicBezTo>
                  <a:cubicBezTo>
                    <a:pt x="2737" y="78"/>
                    <a:pt x="2584" y="84"/>
                    <a:pt x="2441" y="84"/>
                  </a:cubicBezTo>
                  <a:cubicBezTo>
                    <a:pt x="2429" y="48"/>
                    <a:pt x="2429" y="24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5868875" y="2742675"/>
              <a:ext cx="62825" cy="9300"/>
            </a:xfrm>
            <a:custGeom>
              <a:avLst/>
              <a:gdLst/>
              <a:ahLst/>
              <a:cxnLst/>
              <a:rect l="l" t="t" r="r" b="b"/>
              <a:pathLst>
                <a:path w="2513" h="372" extrusionOk="0">
                  <a:moveTo>
                    <a:pt x="127" y="1"/>
                  </a:moveTo>
                  <a:cubicBezTo>
                    <a:pt x="79" y="1"/>
                    <a:pt x="12" y="42"/>
                    <a:pt x="12" y="74"/>
                  </a:cubicBezTo>
                  <a:cubicBezTo>
                    <a:pt x="1" y="122"/>
                    <a:pt x="36" y="193"/>
                    <a:pt x="72" y="229"/>
                  </a:cubicBezTo>
                  <a:cubicBezTo>
                    <a:pt x="132" y="265"/>
                    <a:pt x="203" y="288"/>
                    <a:pt x="274" y="288"/>
                  </a:cubicBezTo>
                  <a:cubicBezTo>
                    <a:pt x="929" y="324"/>
                    <a:pt x="1596" y="348"/>
                    <a:pt x="2251" y="372"/>
                  </a:cubicBezTo>
                  <a:cubicBezTo>
                    <a:pt x="2334" y="372"/>
                    <a:pt x="2429" y="312"/>
                    <a:pt x="2513" y="288"/>
                  </a:cubicBezTo>
                  <a:cubicBezTo>
                    <a:pt x="2513" y="265"/>
                    <a:pt x="2513" y="241"/>
                    <a:pt x="2513" y="205"/>
                  </a:cubicBezTo>
                  <a:cubicBezTo>
                    <a:pt x="2453" y="181"/>
                    <a:pt x="2394" y="134"/>
                    <a:pt x="2334" y="134"/>
                  </a:cubicBezTo>
                  <a:cubicBezTo>
                    <a:pt x="1596" y="86"/>
                    <a:pt x="870" y="38"/>
                    <a:pt x="143" y="3"/>
                  </a:cubicBezTo>
                  <a:cubicBezTo>
                    <a:pt x="138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6009075" y="2700300"/>
              <a:ext cx="48550" cy="19825"/>
            </a:xfrm>
            <a:custGeom>
              <a:avLst/>
              <a:gdLst/>
              <a:ahLst/>
              <a:cxnLst/>
              <a:rect l="l" t="t" r="r" b="b"/>
              <a:pathLst>
                <a:path w="1942" h="793" extrusionOk="0">
                  <a:moveTo>
                    <a:pt x="1718" y="0"/>
                  </a:moveTo>
                  <a:cubicBezTo>
                    <a:pt x="1701" y="0"/>
                    <a:pt x="1684" y="2"/>
                    <a:pt x="1667" y="7"/>
                  </a:cubicBezTo>
                  <a:cubicBezTo>
                    <a:pt x="1155" y="162"/>
                    <a:pt x="643" y="328"/>
                    <a:pt x="143" y="507"/>
                  </a:cubicBezTo>
                  <a:cubicBezTo>
                    <a:pt x="84" y="531"/>
                    <a:pt x="48" y="614"/>
                    <a:pt x="0" y="662"/>
                  </a:cubicBezTo>
                  <a:cubicBezTo>
                    <a:pt x="48" y="698"/>
                    <a:pt x="108" y="733"/>
                    <a:pt x="191" y="793"/>
                  </a:cubicBezTo>
                  <a:cubicBezTo>
                    <a:pt x="727" y="614"/>
                    <a:pt x="1251" y="436"/>
                    <a:pt x="1774" y="245"/>
                  </a:cubicBezTo>
                  <a:cubicBezTo>
                    <a:pt x="1846" y="221"/>
                    <a:pt x="1893" y="114"/>
                    <a:pt x="1941" y="43"/>
                  </a:cubicBezTo>
                  <a:cubicBezTo>
                    <a:pt x="1874" y="33"/>
                    <a:pt x="1792" y="0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6218625" y="2600150"/>
              <a:ext cx="35750" cy="17875"/>
            </a:xfrm>
            <a:custGeom>
              <a:avLst/>
              <a:gdLst/>
              <a:ahLst/>
              <a:cxnLst/>
              <a:rect l="l" t="t" r="r" b="b"/>
              <a:pathLst>
                <a:path w="1430" h="715" extrusionOk="0">
                  <a:moveTo>
                    <a:pt x="1274" y="1"/>
                  </a:moveTo>
                  <a:cubicBezTo>
                    <a:pt x="1108" y="60"/>
                    <a:pt x="953" y="120"/>
                    <a:pt x="810" y="179"/>
                  </a:cubicBezTo>
                  <a:cubicBezTo>
                    <a:pt x="572" y="274"/>
                    <a:pt x="334" y="370"/>
                    <a:pt x="96" y="477"/>
                  </a:cubicBezTo>
                  <a:cubicBezTo>
                    <a:pt x="48" y="501"/>
                    <a:pt x="36" y="572"/>
                    <a:pt x="0" y="632"/>
                  </a:cubicBezTo>
                  <a:cubicBezTo>
                    <a:pt x="48" y="655"/>
                    <a:pt x="108" y="715"/>
                    <a:pt x="143" y="715"/>
                  </a:cubicBezTo>
                  <a:cubicBezTo>
                    <a:pt x="560" y="572"/>
                    <a:pt x="965" y="429"/>
                    <a:pt x="1370" y="274"/>
                  </a:cubicBezTo>
                  <a:cubicBezTo>
                    <a:pt x="1405" y="251"/>
                    <a:pt x="1429" y="143"/>
                    <a:pt x="1417" y="84"/>
                  </a:cubicBezTo>
                  <a:cubicBezTo>
                    <a:pt x="1417" y="48"/>
                    <a:pt x="1322" y="24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6269225" y="2542325"/>
              <a:ext cx="30075" cy="19250"/>
            </a:xfrm>
            <a:custGeom>
              <a:avLst/>
              <a:gdLst/>
              <a:ahLst/>
              <a:cxnLst/>
              <a:rect l="l" t="t" r="r" b="b"/>
              <a:pathLst>
                <a:path w="1203" h="770" extrusionOk="0">
                  <a:moveTo>
                    <a:pt x="1045" y="1"/>
                  </a:moveTo>
                  <a:cubicBezTo>
                    <a:pt x="1003" y="1"/>
                    <a:pt x="958" y="17"/>
                    <a:pt x="917" y="39"/>
                  </a:cubicBezTo>
                  <a:cubicBezTo>
                    <a:pt x="655" y="182"/>
                    <a:pt x="393" y="325"/>
                    <a:pt x="143" y="492"/>
                  </a:cubicBezTo>
                  <a:cubicBezTo>
                    <a:pt x="72" y="540"/>
                    <a:pt x="48" y="659"/>
                    <a:pt x="0" y="742"/>
                  </a:cubicBezTo>
                  <a:cubicBezTo>
                    <a:pt x="74" y="750"/>
                    <a:pt x="147" y="769"/>
                    <a:pt x="209" y="769"/>
                  </a:cubicBezTo>
                  <a:cubicBezTo>
                    <a:pt x="237" y="769"/>
                    <a:pt x="264" y="765"/>
                    <a:pt x="286" y="754"/>
                  </a:cubicBezTo>
                  <a:cubicBezTo>
                    <a:pt x="560" y="623"/>
                    <a:pt x="810" y="468"/>
                    <a:pt x="1072" y="313"/>
                  </a:cubicBezTo>
                  <a:cubicBezTo>
                    <a:pt x="1120" y="278"/>
                    <a:pt x="1155" y="206"/>
                    <a:pt x="1203" y="159"/>
                  </a:cubicBezTo>
                  <a:cubicBezTo>
                    <a:pt x="1174" y="41"/>
                    <a:pt x="1113" y="1"/>
                    <a:pt x="1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6285600" y="2517550"/>
              <a:ext cx="33650" cy="19125"/>
            </a:xfrm>
            <a:custGeom>
              <a:avLst/>
              <a:gdLst/>
              <a:ahLst/>
              <a:cxnLst/>
              <a:rect l="l" t="t" r="r" b="b"/>
              <a:pathLst>
                <a:path w="1346" h="765" extrusionOk="0">
                  <a:moveTo>
                    <a:pt x="1086" y="0"/>
                  </a:moveTo>
                  <a:cubicBezTo>
                    <a:pt x="1072" y="0"/>
                    <a:pt x="1059" y="2"/>
                    <a:pt x="1048" y="7"/>
                  </a:cubicBezTo>
                  <a:cubicBezTo>
                    <a:pt x="727" y="173"/>
                    <a:pt x="417" y="352"/>
                    <a:pt x="107" y="530"/>
                  </a:cubicBezTo>
                  <a:cubicBezTo>
                    <a:pt x="60" y="566"/>
                    <a:pt x="36" y="661"/>
                    <a:pt x="0" y="733"/>
                  </a:cubicBezTo>
                  <a:cubicBezTo>
                    <a:pt x="55" y="742"/>
                    <a:pt x="123" y="765"/>
                    <a:pt x="173" y="765"/>
                  </a:cubicBezTo>
                  <a:cubicBezTo>
                    <a:pt x="189" y="765"/>
                    <a:pt x="203" y="762"/>
                    <a:pt x="215" y="757"/>
                  </a:cubicBezTo>
                  <a:cubicBezTo>
                    <a:pt x="536" y="614"/>
                    <a:pt x="846" y="447"/>
                    <a:pt x="1155" y="280"/>
                  </a:cubicBezTo>
                  <a:cubicBezTo>
                    <a:pt x="1215" y="245"/>
                    <a:pt x="1250" y="173"/>
                    <a:pt x="1346" y="54"/>
                  </a:cubicBezTo>
                  <a:cubicBezTo>
                    <a:pt x="1230" y="35"/>
                    <a:pt x="1146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6242725" y="2572850"/>
              <a:ext cx="32475" cy="17575"/>
            </a:xfrm>
            <a:custGeom>
              <a:avLst/>
              <a:gdLst/>
              <a:ahLst/>
              <a:cxnLst/>
              <a:rect l="l" t="t" r="r" b="b"/>
              <a:pathLst>
                <a:path w="1299" h="703" extrusionOk="0">
                  <a:moveTo>
                    <a:pt x="1121" y="1"/>
                  </a:moveTo>
                  <a:cubicBezTo>
                    <a:pt x="1104" y="1"/>
                    <a:pt x="1087" y="3"/>
                    <a:pt x="1072" y="9"/>
                  </a:cubicBezTo>
                  <a:cubicBezTo>
                    <a:pt x="799" y="128"/>
                    <a:pt x="537" y="259"/>
                    <a:pt x="275" y="402"/>
                  </a:cubicBezTo>
                  <a:cubicBezTo>
                    <a:pt x="179" y="450"/>
                    <a:pt x="120" y="545"/>
                    <a:pt x="1" y="664"/>
                  </a:cubicBezTo>
                  <a:cubicBezTo>
                    <a:pt x="108" y="683"/>
                    <a:pt x="159" y="703"/>
                    <a:pt x="187" y="703"/>
                  </a:cubicBezTo>
                  <a:cubicBezTo>
                    <a:pt x="194" y="703"/>
                    <a:pt x="199" y="702"/>
                    <a:pt x="203" y="700"/>
                  </a:cubicBezTo>
                  <a:cubicBezTo>
                    <a:pt x="560" y="545"/>
                    <a:pt x="906" y="402"/>
                    <a:pt x="1251" y="235"/>
                  </a:cubicBezTo>
                  <a:cubicBezTo>
                    <a:pt x="1287" y="212"/>
                    <a:pt x="1287" y="92"/>
                    <a:pt x="1299" y="21"/>
                  </a:cubicBezTo>
                  <a:cubicBezTo>
                    <a:pt x="1236" y="21"/>
                    <a:pt x="1174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5660825" y="1830425"/>
              <a:ext cx="32450" cy="16750"/>
            </a:xfrm>
            <a:custGeom>
              <a:avLst/>
              <a:gdLst/>
              <a:ahLst/>
              <a:cxnLst/>
              <a:rect l="l" t="t" r="r" b="b"/>
              <a:pathLst>
                <a:path w="1298" h="670" extrusionOk="0">
                  <a:moveTo>
                    <a:pt x="1274" y="0"/>
                  </a:moveTo>
                  <a:cubicBezTo>
                    <a:pt x="1155" y="12"/>
                    <a:pt x="1036" y="12"/>
                    <a:pt x="941" y="48"/>
                  </a:cubicBezTo>
                  <a:cubicBezTo>
                    <a:pt x="655" y="167"/>
                    <a:pt x="369" y="298"/>
                    <a:pt x="95" y="441"/>
                  </a:cubicBezTo>
                  <a:cubicBezTo>
                    <a:pt x="48" y="476"/>
                    <a:pt x="36" y="572"/>
                    <a:pt x="0" y="643"/>
                  </a:cubicBezTo>
                  <a:cubicBezTo>
                    <a:pt x="41" y="643"/>
                    <a:pt x="99" y="669"/>
                    <a:pt x="138" y="669"/>
                  </a:cubicBezTo>
                  <a:cubicBezTo>
                    <a:pt x="144" y="669"/>
                    <a:pt x="150" y="669"/>
                    <a:pt x="155" y="667"/>
                  </a:cubicBezTo>
                  <a:cubicBezTo>
                    <a:pt x="512" y="512"/>
                    <a:pt x="857" y="345"/>
                    <a:pt x="1203" y="191"/>
                  </a:cubicBezTo>
                  <a:cubicBezTo>
                    <a:pt x="1238" y="167"/>
                    <a:pt x="1262" y="119"/>
                    <a:pt x="1298" y="83"/>
                  </a:cubicBezTo>
                  <a:cubicBezTo>
                    <a:pt x="1286" y="60"/>
                    <a:pt x="1274" y="24"/>
                    <a:pt x="1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6302275" y="2495775"/>
              <a:ext cx="25600" cy="18075"/>
            </a:xfrm>
            <a:custGeom>
              <a:avLst/>
              <a:gdLst/>
              <a:ahLst/>
              <a:cxnLst/>
              <a:rect l="l" t="t" r="r" b="b"/>
              <a:pathLst>
                <a:path w="1024" h="723" extrusionOk="0">
                  <a:moveTo>
                    <a:pt x="902" y="1"/>
                  </a:moveTo>
                  <a:cubicBezTo>
                    <a:pt x="889" y="1"/>
                    <a:pt x="877" y="3"/>
                    <a:pt x="869" y="8"/>
                  </a:cubicBezTo>
                  <a:cubicBezTo>
                    <a:pt x="595" y="151"/>
                    <a:pt x="322" y="306"/>
                    <a:pt x="60" y="473"/>
                  </a:cubicBezTo>
                  <a:cubicBezTo>
                    <a:pt x="24" y="497"/>
                    <a:pt x="0" y="580"/>
                    <a:pt x="12" y="616"/>
                  </a:cubicBezTo>
                  <a:cubicBezTo>
                    <a:pt x="24" y="651"/>
                    <a:pt x="95" y="675"/>
                    <a:pt x="191" y="723"/>
                  </a:cubicBezTo>
                  <a:cubicBezTo>
                    <a:pt x="452" y="556"/>
                    <a:pt x="726" y="389"/>
                    <a:pt x="988" y="211"/>
                  </a:cubicBezTo>
                  <a:cubicBezTo>
                    <a:pt x="1024" y="199"/>
                    <a:pt x="1024" y="92"/>
                    <a:pt x="1012" y="44"/>
                  </a:cubicBezTo>
                  <a:cubicBezTo>
                    <a:pt x="1003" y="26"/>
                    <a:pt x="945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5459000" y="2043800"/>
              <a:ext cx="19375" cy="21600"/>
            </a:xfrm>
            <a:custGeom>
              <a:avLst/>
              <a:gdLst/>
              <a:ahLst/>
              <a:cxnLst/>
              <a:rect l="l" t="t" r="r" b="b"/>
              <a:pathLst>
                <a:path w="775" h="864" extrusionOk="0">
                  <a:moveTo>
                    <a:pt x="540" y="1"/>
                  </a:moveTo>
                  <a:cubicBezTo>
                    <a:pt x="521" y="1"/>
                    <a:pt x="507" y="4"/>
                    <a:pt x="501" y="14"/>
                  </a:cubicBezTo>
                  <a:cubicBezTo>
                    <a:pt x="322" y="228"/>
                    <a:pt x="167" y="466"/>
                    <a:pt x="13" y="692"/>
                  </a:cubicBezTo>
                  <a:cubicBezTo>
                    <a:pt x="1" y="728"/>
                    <a:pt x="36" y="847"/>
                    <a:pt x="60" y="859"/>
                  </a:cubicBezTo>
                  <a:cubicBezTo>
                    <a:pt x="75" y="862"/>
                    <a:pt x="92" y="864"/>
                    <a:pt x="110" y="864"/>
                  </a:cubicBezTo>
                  <a:cubicBezTo>
                    <a:pt x="164" y="864"/>
                    <a:pt x="224" y="850"/>
                    <a:pt x="251" y="823"/>
                  </a:cubicBezTo>
                  <a:cubicBezTo>
                    <a:pt x="382" y="669"/>
                    <a:pt x="489" y="514"/>
                    <a:pt x="596" y="359"/>
                  </a:cubicBezTo>
                  <a:cubicBezTo>
                    <a:pt x="644" y="276"/>
                    <a:pt x="691" y="192"/>
                    <a:pt x="775" y="38"/>
                  </a:cubicBezTo>
                  <a:cubicBezTo>
                    <a:pt x="687" y="29"/>
                    <a:pt x="593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5438175" y="214622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381" y="1"/>
                  </a:moveTo>
                  <a:cubicBezTo>
                    <a:pt x="310" y="36"/>
                    <a:pt x="215" y="60"/>
                    <a:pt x="191" y="120"/>
                  </a:cubicBezTo>
                  <a:cubicBezTo>
                    <a:pt x="119" y="322"/>
                    <a:pt x="72" y="548"/>
                    <a:pt x="0" y="786"/>
                  </a:cubicBezTo>
                  <a:cubicBezTo>
                    <a:pt x="36" y="858"/>
                    <a:pt x="84" y="929"/>
                    <a:pt x="119" y="1001"/>
                  </a:cubicBezTo>
                  <a:cubicBezTo>
                    <a:pt x="191" y="941"/>
                    <a:pt x="274" y="894"/>
                    <a:pt x="298" y="810"/>
                  </a:cubicBezTo>
                  <a:cubicBezTo>
                    <a:pt x="369" y="620"/>
                    <a:pt x="429" y="417"/>
                    <a:pt x="465" y="215"/>
                  </a:cubicBezTo>
                  <a:cubicBezTo>
                    <a:pt x="476" y="155"/>
                    <a:pt x="405" y="72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5450075" y="2107725"/>
              <a:ext cx="13725" cy="21550"/>
            </a:xfrm>
            <a:custGeom>
              <a:avLst/>
              <a:gdLst/>
              <a:ahLst/>
              <a:cxnLst/>
              <a:rect l="l" t="t" r="r" b="b"/>
              <a:pathLst>
                <a:path w="549" h="862" extrusionOk="0">
                  <a:moveTo>
                    <a:pt x="426" y="0"/>
                  </a:moveTo>
                  <a:cubicBezTo>
                    <a:pt x="384" y="0"/>
                    <a:pt x="331" y="11"/>
                    <a:pt x="322" y="28"/>
                  </a:cubicBezTo>
                  <a:cubicBezTo>
                    <a:pt x="215" y="243"/>
                    <a:pt x="108" y="469"/>
                    <a:pt x="12" y="695"/>
                  </a:cubicBezTo>
                  <a:cubicBezTo>
                    <a:pt x="0" y="731"/>
                    <a:pt x="72" y="802"/>
                    <a:pt x="108" y="862"/>
                  </a:cubicBezTo>
                  <a:cubicBezTo>
                    <a:pt x="179" y="826"/>
                    <a:pt x="239" y="814"/>
                    <a:pt x="250" y="779"/>
                  </a:cubicBezTo>
                  <a:cubicBezTo>
                    <a:pt x="346" y="564"/>
                    <a:pt x="441" y="362"/>
                    <a:pt x="536" y="148"/>
                  </a:cubicBezTo>
                  <a:cubicBezTo>
                    <a:pt x="548" y="112"/>
                    <a:pt x="501" y="28"/>
                    <a:pt x="465" y="5"/>
                  </a:cubicBezTo>
                  <a:cubicBezTo>
                    <a:pt x="455" y="1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5772150" y="1810125"/>
              <a:ext cx="23225" cy="9600"/>
            </a:xfrm>
            <a:custGeom>
              <a:avLst/>
              <a:gdLst/>
              <a:ahLst/>
              <a:cxnLst/>
              <a:rect l="l" t="t" r="r" b="b"/>
              <a:pathLst>
                <a:path w="929" h="384" extrusionOk="0">
                  <a:moveTo>
                    <a:pt x="766" y="1"/>
                  </a:moveTo>
                  <a:cubicBezTo>
                    <a:pt x="761" y="1"/>
                    <a:pt x="755" y="1"/>
                    <a:pt x="750" y="2"/>
                  </a:cubicBezTo>
                  <a:cubicBezTo>
                    <a:pt x="548" y="26"/>
                    <a:pt x="345" y="74"/>
                    <a:pt x="143" y="133"/>
                  </a:cubicBezTo>
                  <a:cubicBezTo>
                    <a:pt x="95" y="145"/>
                    <a:pt x="48" y="217"/>
                    <a:pt x="0" y="264"/>
                  </a:cubicBezTo>
                  <a:cubicBezTo>
                    <a:pt x="60" y="312"/>
                    <a:pt x="119" y="360"/>
                    <a:pt x="155" y="383"/>
                  </a:cubicBezTo>
                  <a:cubicBezTo>
                    <a:pt x="393" y="336"/>
                    <a:pt x="595" y="300"/>
                    <a:pt x="798" y="241"/>
                  </a:cubicBezTo>
                  <a:cubicBezTo>
                    <a:pt x="857" y="217"/>
                    <a:pt x="893" y="133"/>
                    <a:pt x="929" y="74"/>
                  </a:cubicBezTo>
                  <a:cubicBezTo>
                    <a:pt x="874" y="52"/>
                    <a:pt x="820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5622425" y="1640500"/>
              <a:ext cx="22050" cy="125950"/>
            </a:xfrm>
            <a:custGeom>
              <a:avLst/>
              <a:gdLst/>
              <a:ahLst/>
              <a:cxnLst/>
              <a:rect l="l" t="t" r="r" b="b"/>
              <a:pathLst>
                <a:path w="882" h="5038" extrusionOk="0">
                  <a:moveTo>
                    <a:pt x="143" y="1"/>
                  </a:moveTo>
                  <a:cubicBezTo>
                    <a:pt x="95" y="1"/>
                    <a:pt x="60" y="13"/>
                    <a:pt x="24" y="13"/>
                  </a:cubicBezTo>
                  <a:cubicBezTo>
                    <a:pt x="12" y="120"/>
                    <a:pt x="0" y="215"/>
                    <a:pt x="12" y="310"/>
                  </a:cubicBezTo>
                  <a:cubicBezTo>
                    <a:pt x="131" y="1275"/>
                    <a:pt x="250" y="2239"/>
                    <a:pt x="381" y="3204"/>
                  </a:cubicBezTo>
                  <a:cubicBezTo>
                    <a:pt x="453" y="3751"/>
                    <a:pt x="548" y="4299"/>
                    <a:pt x="643" y="4847"/>
                  </a:cubicBezTo>
                  <a:cubicBezTo>
                    <a:pt x="655" y="4918"/>
                    <a:pt x="762" y="4966"/>
                    <a:pt x="822" y="5037"/>
                  </a:cubicBezTo>
                  <a:cubicBezTo>
                    <a:pt x="834" y="4954"/>
                    <a:pt x="881" y="4859"/>
                    <a:pt x="857" y="4775"/>
                  </a:cubicBezTo>
                  <a:cubicBezTo>
                    <a:pt x="798" y="4418"/>
                    <a:pt x="715" y="4073"/>
                    <a:pt x="667" y="3716"/>
                  </a:cubicBezTo>
                  <a:cubicBezTo>
                    <a:pt x="524" y="2620"/>
                    <a:pt x="405" y="1525"/>
                    <a:pt x="274" y="430"/>
                  </a:cubicBezTo>
                  <a:cubicBezTo>
                    <a:pt x="250" y="287"/>
                    <a:pt x="179" y="144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5607225" y="1533050"/>
              <a:ext cx="13125" cy="72650"/>
            </a:xfrm>
            <a:custGeom>
              <a:avLst/>
              <a:gdLst/>
              <a:ahLst/>
              <a:cxnLst/>
              <a:rect l="l" t="t" r="r" b="b"/>
              <a:pathLst>
                <a:path w="525" h="2906" extrusionOk="0">
                  <a:moveTo>
                    <a:pt x="96" y="1"/>
                  </a:moveTo>
                  <a:cubicBezTo>
                    <a:pt x="72" y="1"/>
                    <a:pt x="49" y="13"/>
                    <a:pt x="13" y="25"/>
                  </a:cubicBezTo>
                  <a:cubicBezTo>
                    <a:pt x="13" y="96"/>
                    <a:pt x="1" y="167"/>
                    <a:pt x="1" y="239"/>
                  </a:cubicBezTo>
                  <a:cubicBezTo>
                    <a:pt x="96" y="1072"/>
                    <a:pt x="191" y="1894"/>
                    <a:pt x="299" y="2727"/>
                  </a:cubicBezTo>
                  <a:cubicBezTo>
                    <a:pt x="311" y="2787"/>
                    <a:pt x="382" y="2846"/>
                    <a:pt x="418" y="2906"/>
                  </a:cubicBezTo>
                  <a:cubicBezTo>
                    <a:pt x="453" y="2834"/>
                    <a:pt x="525" y="2775"/>
                    <a:pt x="513" y="2715"/>
                  </a:cubicBezTo>
                  <a:cubicBezTo>
                    <a:pt x="418" y="1870"/>
                    <a:pt x="311" y="1025"/>
                    <a:pt x="203" y="179"/>
                  </a:cubicBezTo>
                  <a:cubicBezTo>
                    <a:pt x="191" y="120"/>
                    <a:pt x="132" y="60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5580750" y="1470550"/>
              <a:ext cx="8950" cy="35150"/>
            </a:xfrm>
            <a:custGeom>
              <a:avLst/>
              <a:gdLst/>
              <a:ahLst/>
              <a:cxnLst/>
              <a:rect l="l" t="t" r="r" b="b"/>
              <a:pathLst>
                <a:path w="358" h="1406" extrusionOk="0">
                  <a:moveTo>
                    <a:pt x="191" y="0"/>
                  </a:moveTo>
                  <a:cubicBezTo>
                    <a:pt x="155" y="60"/>
                    <a:pt x="96" y="120"/>
                    <a:pt x="96" y="191"/>
                  </a:cubicBezTo>
                  <a:cubicBezTo>
                    <a:pt x="48" y="512"/>
                    <a:pt x="24" y="846"/>
                    <a:pt x="0" y="1167"/>
                  </a:cubicBezTo>
                  <a:cubicBezTo>
                    <a:pt x="0" y="1251"/>
                    <a:pt x="60" y="1334"/>
                    <a:pt x="96" y="1405"/>
                  </a:cubicBezTo>
                  <a:cubicBezTo>
                    <a:pt x="155" y="1346"/>
                    <a:pt x="262" y="1286"/>
                    <a:pt x="274" y="1203"/>
                  </a:cubicBezTo>
                  <a:cubicBezTo>
                    <a:pt x="322" y="989"/>
                    <a:pt x="334" y="762"/>
                    <a:pt x="357" y="572"/>
                  </a:cubicBezTo>
                  <a:cubicBezTo>
                    <a:pt x="346" y="417"/>
                    <a:pt x="357" y="286"/>
                    <a:pt x="334" y="179"/>
                  </a:cubicBezTo>
                  <a:cubicBezTo>
                    <a:pt x="310" y="108"/>
                    <a:pt x="238" y="6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5568850" y="1453275"/>
              <a:ext cx="7750" cy="35450"/>
            </a:xfrm>
            <a:custGeom>
              <a:avLst/>
              <a:gdLst/>
              <a:ahLst/>
              <a:cxnLst/>
              <a:rect l="l" t="t" r="r" b="b"/>
              <a:pathLst>
                <a:path w="310" h="1418" extrusionOk="0">
                  <a:moveTo>
                    <a:pt x="107" y="1"/>
                  </a:moveTo>
                  <a:cubicBezTo>
                    <a:pt x="71" y="60"/>
                    <a:pt x="0" y="120"/>
                    <a:pt x="0" y="168"/>
                  </a:cubicBezTo>
                  <a:cubicBezTo>
                    <a:pt x="0" y="537"/>
                    <a:pt x="24" y="906"/>
                    <a:pt x="36" y="1275"/>
                  </a:cubicBezTo>
                  <a:cubicBezTo>
                    <a:pt x="48" y="1322"/>
                    <a:pt x="107" y="1370"/>
                    <a:pt x="131" y="1418"/>
                  </a:cubicBezTo>
                  <a:cubicBezTo>
                    <a:pt x="179" y="1382"/>
                    <a:pt x="262" y="1334"/>
                    <a:pt x="262" y="1287"/>
                  </a:cubicBezTo>
                  <a:cubicBezTo>
                    <a:pt x="286" y="1132"/>
                    <a:pt x="274" y="977"/>
                    <a:pt x="274" y="822"/>
                  </a:cubicBezTo>
                  <a:lnTo>
                    <a:pt x="310" y="822"/>
                  </a:lnTo>
                  <a:cubicBezTo>
                    <a:pt x="286" y="596"/>
                    <a:pt x="262" y="382"/>
                    <a:pt x="226" y="156"/>
                  </a:cubicBezTo>
                  <a:cubicBezTo>
                    <a:pt x="226" y="96"/>
                    <a:pt x="155" y="60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5556325" y="1428575"/>
              <a:ext cx="7775" cy="35750"/>
            </a:xfrm>
            <a:custGeom>
              <a:avLst/>
              <a:gdLst/>
              <a:ahLst/>
              <a:cxnLst/>
              <a:rect l="l" t="t" r="r" b="b"/>
              <a:pathLst>
                <a:path w="311" h="1430" extrusionOk="0">
                  <a:moveTo>
                    <a:pt x="84" y="1"/>
                  </a:moveTo>
                  <a:cubicBezTo>
                    <a:pt x="25" y="84"/>
                    <a:pt x="1" y="120"/>
                    <a:pt x="1" y="144"/>
                  </a:cubicBezTo>
                  <a:cubicBezTo>
                    <a:pt x="25" y="536"/>
                    <a:pt x="49" y="917"/>
                    <a:pt x="72" y="1310"/>
                  </a:cubicBezTo>
                  <a:cubicBezTo>
                    <a:pt x="84" y="1358"/>
                    <a:pt x="156" y="1394"/>
                    <a:pt x="203" y="1429"/>
                  </a:cubicBezTo>
                  <a:cubicBezTo>
                    <a:pt x="239" y="1382"/>
                    <a:pt x="311" y="1322"/>
                    <a:pt x="311" y="1275"/>
                  </a:cubicBezTo>
                  <a:cubicBezTo>
                    <a:pt x="299" y="941"/>
                    <a:pt x="275" y="608"/>
                    <a:pt x="239" y="275"/>
                  </a:cubicBezTo>
                  <a:cubicBezTo>
                    <a:pt x="227" y="191"/>
                    <a:pt x="156" y="120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5538475" y="1412200"/>
              <a:ext cx="6875" cy="28600"/>
            </a:xfrm>
            <a:custGeom>
              <a:avLst/>
              <a:gdLst/>
              <a:ahLst/>
              <a:cxnLst/>
              <a:rect l="l" t="t" r="r" b="b"/>
              <a:pathLst>
                <a:path w="275" h="1144" extrusionOk="0">
                  <a:moveTo>
                    <a:pt x="96" y="1"/>
                  </a:moveTo>
                  <a:lnTo>
                    <a:pt x="13" y="25"/>
                  </a:lnTo>
                  <a:cubicBezTo>
                    <a:pt x="13" y="334"/>
                    <a:pt x="1" y="656"/>
                    <a:pt x="13" y="965"/>
                  </a:cubicBezTo>
                  <a:cubicBezTo>
                    <a:pt x="13" y="1025"/>
                    <a:pt x="96" y="1084"/>
                    <a:pt x="132" y="1144"/>
                  </a:cubicBezTo>
                  <a:cubicBezTo>
                    <a:pt x="179" y="1084"/>
                    <a:pt x="274" y="1013"/>
                    <a:pt x="274" y="953"/>
                  </a:cubicBezTo>
                  <a:cubicBezTo>
                    <a:pt x="263" y="703"/>
                    <a:pt x="239" y="441"/>
                    <a:pt x="215" y="191"/>
                  </a:cubicBezTo>
                  <a:cubicBezTo>
                    <a:pt x="203" y="120"/>
                    <a:pt x="132" y="60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5345600" y="1861375"/>
              <a:ext cx="80100" cy="100625"/>
            </a:xfrm>
            <a:custGeom>
              <a:avLst/>
              <a:gdLst/>
              <a:ahLst/>
              <a:cxnLst/>
              <a:rect l="l" t="t" r="r" b="b"/>
              <a:pathLst>
                <a:path w="3204" h="4025" extrusionOk="0">
                  <a:moveTo>
                    <a:pt x="96" y="0"/>
                  </a:moveTo>
                  <a:cubicBezTo>
                    <a:pt x="72" y="36"/>
                    <a:pt x="36" y="60"/>
                    <a:pt x="0" y="84"/>
                  </a:cubicBezTo>
                  <a:cubicBezTo>
                    <a:pt x="60" y="179"/>
                    <a:pt x="96" y="274"/>
                    <a:pt x="155" y="358"/>
                  </a:cubicBezTo>
                  <a:cubicBezTo>
                    <a:pt x="858" y="1298"/>
                    <a:pt x="1560" y="2227"/>
                    <a:pt x="2274" y="3155"/>
                  </a:cubicBezTo>
                  <a:cubicBezTo>
                    <a:pt x="2477" y="3429"/>
                    <a:pt x="2715" y="3691"/>
                    <a:pt x="2953" y="3941"/>
                  </a:cubicBezTo>
                  <a:cubicBezTo>
                    <a:pt x="3013" y="4001"/>
                    <a:pt x="3120" y="4001"/>
                    <a:pt x="3203" y="4025"/>
                  </a:cubicBezTo>
                  <a:cubicBezTo>
                    <a:pt x="3167" y="3941"/>
                    <a:pt x="3167" y="3834"/>
                    <a:pt x="3108" y="3763"/>
                  </a:cubicBezTo>
                  <a:cubicBezTo>
                    <a:pt x="2834" y="3429"/>
                    <a:pt x="2536" y="3108"/>
                    <a:pt x="2274" y="2763"/>
                  </a:cubicBezTo>
                  <a:cubicBezTo>
                    <a:pt x="1643" y="1941"/>
                    <a:pt x="1036" y="1096"/>
                    <a:pt x="405" y="274"/>
                  </a:cubicBezTo>
                  <a:cubicBezTo>
                    <a:pt x="322" y="167"/>
                    <a:pt x="203" y="96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5279225" y="1776550"/>
              <a:ext cx="44975" cy="58950"/>
            </a:xfrm>
            <a:custGeom>
              <a:avLst/>
              <a:gdLst/>
              <a:ahLst/>
              <a:cxnLst/>
              <a:rect l="l" t="t" r="r" b="b"/>
              <a:pathLst>
                <a:path w="1799" h="2358" extrusionOk="0">
                  <a:moveTo>
                    <a:pt x="60" y="0"/>
                  </a:moveTo>
                  <a:cubicBezTo>
                    <a:pt x="36" y="24"/>
                    <a:pt x="24" y="36"/>
                    <a:pt x="0" y="60"/>
                  </a:cubicBezTo>
                  <a:cubicBezTo>
                    <a:pt x="24" y="131"/>
                    <a:pt x="48" y="202"/>
                    <a:pt x="96" y="262"/>
                  </a:cubicBezTo>
                  <a:cubicBezTo>
                    <a:pt x="584" y="917"/>
                    <a:pt x="1072" y="1584"/>
                    <a:pt x="1572" y="2227"/>
                  </a:cubicBezTo>
                  <a:cubicBezTo>
                    <a:pt x="1620" y="2286"/>
                    <a:pt x="1715" y="2310"/>
                    <a:pt x="1786" y="2357"/>
                  </a:cubicBezTo>
                  <a:cubicBezTo>
                    <a:pt x="1786" y="2274"/>
                    <a:pt x="1798" y="2167"/>
                    <a:pt x="1750" y="2119"/>
                  </a:cubicBezTo>
                  <a:cubicBezTo>
                    <a:pt x="1262" y="1453"/>
                    <a:pt x="762" y="786"/>
                    <a:pt x="262" y="131"/>
                  </a:cubicBezTo>
                  <a:cubicBezTo>
                    <a:pt x="215" y="71"/>
                    <a:pt x="131" y="36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5227125" y="1733375"/>
              <a:ext cx="18775" cy="33075"/>
            </a:xfrm>
            <a:custGeom>
              <a:avLst/>
              <a:gdLst/>
              <a:ahLst/>
              <a:cxnLst/>
              <a:rect l="l" t="t" r="r" b="b"/>
              <a:pathLst>
                <a:path w="751" h="1323" extrusionOk="0">
                  <a:moveTo>
                    <a:pt x="84" y="1"/>
                  </a:moveTo>
                  <a:cubicBezTo>
                    <a:pt x="60" y="24"/>
                    <a:pt x="36" y="36"/>
                    <a:pt x="1" y="48"/>
                  </a:cubicBezTo>
                  <a:cubicBezTo>
                    <a:pt x="24" y="144"/>
                    <a:pt x="36" y="239"/>
                    <a:pt x="84" y="322"/>
                  </a:cubicBezTo>
                  <a:cubicBezTo>
                    <a:pt x="203" y="596"/>
                    <a:pt x="322" y="870"/>
                    <a:pt x="465" y="1132"/>
                  </a:cubicBezTo>
                  <a:cubicBezTo>
                    <a:pt x="501" y="1215"/>
                    <a:pt x="596" y="1263"/>
                    <a:pt x="667" y="1322"/>
                  </a:cubicBezTo>
                  <a:cubicBezTo>
                    <a:pt x="691" y="1215"/>
                    <a:pt x="751" y="1108"/>
                    <a:pt x="715" y="1025"/>
                  </a:cubicBezTo>
                  <a:cubicBezTo>
                    <a:pt x="596" y="739"/>
                    <a:pt x="453" y="465"/>
                    <a:pt x="298" y="191"/>
                  </a:cubicBezTo>
                  <a:cubicBezTo>
                    <a:pt x="263" y="108"/>
                    <a:pt x="155" y="60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5206600" y="1725650"/>
              <a:ext cx="20850" cy="30975"/>
            </a:xfrm>
            <a:custGeom>
              <a:avLst/>
              <a:gdLst/>
              <a:ahLst/>
              <a:cxnLst/>
              <a:rect l="l" t="t" r="r" b="b"/>
              <a:pathLst>
                <a:path w="834" h="1239" extrusionOk="0">
                  <a:moveTo>
                    <a:pt x="24" y="0"/>
                  </a:moveTo>
                  <a:cubicBezTo>
                    <a:pt x="24" y="95"/>
                    <a:pt x="0" y="155"/>
                    <a:pt x="12" y="179"/>
                  </a:cubicBezTo>
                  <a:cubicBezTo>
                    <a:pt x="214" y="524"/>
                    <a:pt x="417" y="857"/>
                    <a:pt x="631" y="1191"/>
                  </a:cubicBezTo>
                  <a:cubicBezTo>
                    <a:pt x="655" y="1226"/>
                    <a:pt x="738" y="1226"/>
                    <a:pt x="798" y="1238"/>
                  </a:cubicBezTo>
                  <a:cubicBezTo>
                    <a:pt x="798" y="1179"/>
                    <a:pt x="834" y="1095"/>
                    <a:pt x="810" y="1048"/>
                  </a:cubicBezTo>
                  <a:cubicBezTo>
                    <a:pt x="631" y="738"/>
                    <a:pt x="453" y="441"/>
                    <a:pt x="250" y="143"/>
                  </a:cubicBezTo>
                  <a:cubicBezTo>
                    <a:pt x="214" y="83"/>
                    <a:pt x="119" y="6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5183675" y="1711950"/>
              <a:ext cx="22050" cy="29200"/>
            </a:xfrm>
            <a:custGeom>
              <a:avLst/>
              <a:gdLst/>
              <a:ahLst/>
              <a:cxnLst/>
              <a:rect l="l" t="t" r="r" b="b"/>
              <a:pathLst>
                <a:path w="882" h="1168" extrusionOk="0">
                  <a:moveTo>
                    <a:pt x="12" y="0"/>
                  </a:moveTo>
                  <a:cubicBezTo>
                    <a:pt x="12" y="108"/>
                    <a:pt x="0" y="155"/>
                    <a:pt x="12" y="179"/>
                  </a:cubicBezTo>
                  <a:cubicBezTo>
                    <a:pt x="227" y="500"/>
                    <a:pt x="441" y="822"/>
                    <a:pt x="667" y="1131"/>
                  </a:cubicBezTo>
                  <a:cubicBezTo>
                    <a:pt x="691" y="1167"/>
                    <a:pt x="774" y="1155"/>
                    <a:pt x="834" y="1167"/>
                  </a:cubicBezTo>
                  <a:cubicBezTo>
                    <a:pt x="846" y="1108"/>
                    <a:pt x="881" y="1036"/>
                    <a:pt x="858" y="989"/>
                  </a:cubicBezTo>
                  <a:cubicBezTo>
                    <a:pt x="667" y="703"/>
                    <a:pt x="465" y="405"/>
                    <a:pt x="250" y="119"/>
                  </a:cubicBezTo>
                  <a:cubicBezTo>
                    <a:pt x="215" y="72"/>
                    <a:pt x="119" y="6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5159275" y="1706300"/>
              <a:ext cx="18175" cy="24125"/>
            </a:xfrm>
            <a:custGeom>
              <a:avLst/>
              <a:gdLst/>
              <a:ahLst/>
              <a:cxnLst/>
              <a:rect l="l" t="t" r="r" b="b"/>
              <a:pathLst>
                <a:path w="727" h="965" extrusionOk="0">
                  <a:moveTo>
                    <a:pt x="36" y="0"/>
                  </a:moveTo>
                  <a:cubicBezTo>
                    <a:pt x="24" y="72"/>
                    <a:pt x="0" y="95"/>
                    <a:pt x="12" y="107"/>
                  </a:cubicBezTo>
                  <a:cubicBezTo>
                    <a:pt x="179" y="393"/>
                    <a:pt x="345" y="667"/>
                    <a:pt x="524" y="941"/>
                  </a:cubicBezTo>
                  <a:cubicBezTo>
                    <a:pt x="536" y="965"/>
                    <a:pt x="619" y="965"/>
                    <a:pt x="679" y="965"/>
                  </a:cubicBezTo>
                  <a:cubicBezTo>
                    <a:pt x="679" y="905"/>
                    <a:pt x="726" y="834"/>
                    <a:pt x="703" y="798"/>
                  </a:cubicBezTo>
                  <a:cubicBezTo>
                    <a:pt x="548" y="548"/>
                    <a:pt x="381" y="310"/>
                    <a:pt x="214" y="84"/>
                  </a:cubicBezTo>
                  <a:cubicBezTo>
                    <a:pt x="191" y="36"/>
                    <a:pt x="107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5217300" y="2191775"/>
              <a:ext cx="118500" cy="49875"/>
            </a:xfrm>
            <a:custGeom>
              <a:avLst/>
              <a:gdLst/>
              <a:ahLst/>
              <a:cxnLst/>
              <a:rect l="l" t="t" r="r" b="b"/>
              <a:pathLst>
                <a:path w="4740" h="1995" extrusionOk="0">
                  <a:moveTo>
                    <a:pt x="36" y="0"/>
                  </a:moveTo>
                  <a:cubicBezTo>
                    <a:pt x="25" y="36"/>
                    <a:pt x="13" y="84"/>
                    <a:pt x="1" y="119"/>
                  </a:cubicBezTo>
                  <a:cubicBezTo>
                    <a:pt x="84" y="167"/>
                    <a:pt x="179" y="238"/>
                    <a:pt x="275" y="286"/>
                  </a:cubicBezTo>
                  <a:cubicBezTo>
                    <a:pt x="1358" y="738"/>
                    <a:pt x="2430" y="1203"/>
                    <a:pt x="3525" y="1655"/>
                  </a:cubicBezTo>
                  <a:cubicBezTo>
                    <a:pt x="3846" y="1786"/>
                    <a:pt x="4168" y="1893"/>
                    <a:pt x="4501" y="1989"/>
                  </a:cubicBezTo>
                  <a:cubicBezTo>
                    <a:pt x="4513" y="1992"/>
                    <a:pt x="4525" y="1994"/>
                    <a:pt x="4538" y="1994"/>
                  </a:cubicBezTo>
                  <a:cubicBezTo>
                    <a:pt x="4603" y="1994"/>
                    <a:pt x="4680" y="1949"/>
                    <a:pt x="4739" y="1929"/>
                  </a:cubicBezTo>
                  <a:cubicBezTo>
                    <a:pt x="4680" y="1870"/>
                    <a:pt x="4632" y="1786"/>
                    <a:pt x="4549" y="1762"/>
                  </a:cubicBezTo>
                  <a:cubicBezTo>
                    <a:pt x="4073" y="1572"/>
                    <a:pt x="3585" y="1405"/>
                    <a:pt x="3108" y="1215"/>
                  </a:cubicBezTo>
                  <a:cubicBezTo>
                    <a:pt x="2227" y="846"/>
                    <a:pt x="1346" y="465"/>
                    <a:pt x="465" y="95"/>
                  </a:cubicBezTo>
                  <a:cubicBezTo>
                    <a:pt x="334" y="36"/>
                    <a:pt x="179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5117300" y="2151000"/>
              <a:ext cx="66700" cy="30650"/>
            </a:xfrm>
            <a:custGeom>
              <a:avLst/>
              <a:gdLst/>
              <a:ahLst/>
              <a:cxnLst/>
              <a:rect l="l" t="t" r="r" b="b"/>
              <a:pathLst>
                <a:path w="2668" h="1226" extrusionOk="0">
                  <a:moveTo>
                    <a:pt x="107" y="0"/>
                  </a:moveTo>
                  <a:cubicBezTo>
                    <a:pt x="72" y="24"/>
                    <a:pt x="36" y="60"/>
                    <a:pt x="0" y="83"/>
                  </a:cubicBezTo>
                  <a:cubicBezTo>
                    <a:pt x="48" y="143"/>
                    <a:pt x="96" y="214"/>
                    <a:pt x="155" y="238"/>
                  </a:cubicBezTo>
                  <a:cubicBezTo>
                    <a:pt x="905" y="572"/>
                    <a:pt x="1667" y="893"/>
                    <a:pt x="2417" y="1215"/>
                  </a:cubicBezTo>
                  <a:cubicBezTo>
                    <a:pt x="2441" y="1222"/>
                    <a:pt x="2467" y="1225"/>
                    <a:pt x="2495" y="1225"/>
                  </a:cubicBezTo>
                  <a:cubicBezTo>
                    <a:pt x="2551" y="1225"/>
                    <a:pt x="2612" y="1215"/>
                    <a:pt x="2667" y="1215"/>
                  </a:cubicBezTo>
                  <a:cubicBezTo>
                    <a:pt x="2620" y="1143"/>
                    <a:pt x="2584" y="1048"/>
                    <a:pt x="2512" y="1012"/>
                  </a:cubicBezTo>
                  <a:cubicBezTo>
                    <a:pt x="2096" y="798"/>
                    <a:pt x="1679" y="595"/>
                    <a:pt x="1239" y="417"/>
                  </a:cubicBezTo>
                  <a:cubicBezTo>
                    <a:pt x="881" y="262"/>
                    <a:pt x="512" y="143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5050925" y="2140850"/>
              <a:ext cx="29775" cy="22075"/>
            </a:xfrm>
            <a:custGeom>
              <a:avLst/>
              <a:gdLst/>
              <a:ahLst/>
              <a:cxnLst/>
              <a:rect l="l" t="t" r="r" b="b"/>
              <a:pathLst>
                <a:path w="1191" h="883" extrusionOk="0">
                  <a:moveTo>
                    <a:pt x="190" y="0"/>
                  </a:moveTo>
                  <a:cubicBezTo>
                    <a:pt x="136" y="0"/>
                    <a:pt x="61" y="28"/>
                    <a:pt x="0" y="37"/>
                  </a:cubicBezTo>
                  <a:cubicBezTo>
                    <a:pt x="48" y="108"/>
                    <a:pt x="72" y="192"/>
                    <a:pt x="131" y="239"/>
                  </a:cubicBezTo>
                  <a:cubicBezTo>
                    <a:pt x="405" y="430"/>
                    <a:pt x="679" y="620"/>
                    <a:pt x="941" y="811"/>
                  </a:cubicBezTo>
                  <a:cubicBezTo>
                    <a:pt x="988" y="835"/>
                    <a:pt x="1036" y="859"/>
                    <a:pt x="1084" y="882"/>
                  </a:cubicBezTo>
                  <a:cubicBezTo>
                    <a:pt x="1119" y="859"/>
                    <a:pt x="1191" y="823"/>
                    <a:pt x="1191" y="799"/>
                  </a:cubicBezTo>
                  <a:cubicBezTo>
                    <a:pt x="1179" y="728"/>
                    <a:pt x="1167" y="632"/>
                    <a:pt x="1119" y="597"/>
                  </a:cubicBezTo>
                  <a:cubicBezTo>
                    <a:pt x="834" y="394"/>
                    <a:pt x="536" y="192"/>
                    <a:pt x="238" y="13"/>
                  </a:cubicBezTo>
                  <a:cubicBezTo>
                    <a:pt x="226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5029200" y="2144100"/>
              <a:ext cx="32150" cy="18975"/>
            </a:xfrm>
            <a:custGeom>
              <a:avLst/>
              <a:gdLst/>
              <a:ahLst/>
              <a:cxnLst/>
              <a:rect l="l" t="t" r="r" b="b"/>
              <a:pathLst>
                <a:path w="1286" h="759" extrusionOk="0">
                  <a:moveTo>
                    <a:pt x="130" y="0"/>
                  </a:moveTo>
                  <a:cubicBezTo>
                    <a:pt x="94" y="0"/>
                    <a:pt x="42" y="41"/>
                    <a:pt x="0" y="62"/>
                  </a:cubicBezTo>
                  <a:cubicBezTo>
                    <a:pt x="24" y="109"/>
                    <a:pt x="36" y="181"/>
                    <a:pt x="71" y="193"/>
                  </a:cubicBezTo>
                  <a:cubicBezTo>
                    <a:pt x="405" y="383"/>
                    <a:pt x="738" y="574"/>
                    <a:pt x="1083" y="752"/>
                  </a:cubicBezTo>
                  <a:cubicBezTo>
                    <a:pt x="1093" y="757"/>
                    <a:pt x="1103" y="759"/>
                    <a:pt x="1114" y="759"/>
                  </a:cubicBezTo>
                  <a:cubicBezTo>
                    <a:pt x="1163" y="759"/>
                    <a:pt x="1228" y="724"/>
                    <a:pt x="1286" y="705"/>
                  </a:cubicBezTo>
                  <a:cubicBezTo>
                    <a:pt x="1250" y="633"/>
                    <a:pt x="1250" y="598"/>
                    <a:pt x="1226" y="574"/>
                  </a:cubicBezTo>
                  <a:cubicBezTo>
                    <a:pt x="869" y="383"/>
                    <a:pt x="500" y="181"/>
                    <a:pt x="143" y="2"/>
                  </a:cubicBezTo>
                  <a:cubicBezTo>
                    <a:pt x="139" y="1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5001200" y="2143750"/>
              <a:ext cx="32475" cy="16950"/>
            </a:xfrm>
            <a:custGeom>
              <a:avLst/>
              <a:gdLst/>
              <a:ahLst/>
              <a:cxnLst/>
              <a:rect l="l" t="t" r="r" b="b"/>
              <a:pathLst>
                <a:path w="1299" h="678" extrusionOk="0">
                  <a:moveTo>
                    <a:pt x="214" y="1"/>
                  </a:moveTo>
                  <a:cubicBezTo>
                    <a:pt x="158" y="1"/>
                    <a:pt x="90" y="20"/>
                    <a:pt x="1" y="28"/>
                  </a:cubicBezTo>
                  <a:cubicBezTo>
                    <a:pt x="48" y="111"/>
                    <a:pt x="60" y="147"/>
                    <a:pt x="84" y="159"/>
                  </a:cubicBezTo>
                  <a:cubicBezTo>
                    <a:pt x="429" y="338"/>
                    <a:pt x="775" y="516"/>
                    <a:pt x="1132" y="671"/>
                  </a:cubicBezTo>
                  <a:cubicBezTo>
                    <a:pt x="1141" y="676"/>
                    <a:pt x="1151" y="678"/>
                    <a:pt x="1161" y="678"/>
                  </a:cubicBezTo>
                  <a:cubicBezTo>
                    <a:pt x="1206" y="678"/>
                    <a:pt x="1260" y="643"/>
                    <a:pt x="1299" y="623"/>
                  </a:cubicBezTo>
                  <a:cubicBezTo>
                    <a:pt x="1275" y="564"/>
                    <a:pt x="1263" y="481"/>
                    <a:pt x="1215" y="457"/>
                  </a:cubicBezTo>
                  <a:cubicBezTo>
                    <a:pt x="906" y="302"/>
                    <a:pt x="596" y="147"/>
                    <a:pt x="287" y="16"/>
                  </a:cubicBezTo>
                  <a:cubicBezTo>
                    <a:pt x="264" y="5"/>
                    <a:pt x="24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4977400" y="2150800"/>
              <a:ext cx="26500" cy="14675"/>
            </a:xfrm>
            <a:custGeom>
              <a:avLst/>
              <a:gdLst/>
              <a:ahLst/>
              <a:cxnLst/>
              <a:rect l="l" t="t" r="r" b="b"/>
              <a:pathLst>
                <a:path w="1060" h="587" extrusionOk="0">
                  <a:moveTo>
                    <a:pt x="172" y="0"/>
                  </a:moveTo>
                  <a:cubicBezTo>
                    <a:pt x="125" y="0"/>
                    <a:pt x="68" y="8"/>
                    <a:pt x="0" y="8"/>
                  </a:cubicBezTo>
                  <a:cubicBezTo>
                    <a:pt x="48" y="91"/>
                    <a:pt x="48" y="151"/>
                    <a:pt x="84" y="163"/>
                  </a:cubicBezTo>
                  <a:cubicBezTo>
                    <a:pt x="346" y="318"/>
                    <a:pt x="619" y="461"/>
                    <a:pt x="893" y="580"/>
                  </a:cubicBezTo>
                  <a:cubicBezTo>
                    <a:pt x="900" y="584"/>
                    <a:pt x="908" y="586"/>
                    <a:pt x="917" y="586"/>
                  </a:cubicBezTo>
                  <a:cubicBezTo>
                    <a:pt x="956" y="586"/>
                    <a:pt x="1012" y="551"/>
                    <a:pt x="1060" y="532"/>
                  </a:cubicBezTo>
                  <a:cubicBezTo>
                    <a:pt x="1024" y="472"/>
                    <a:pt x="1012" y="389"/>
                    <a:pt x="977" y="353"/>
                  </a:cubicBezTo>
                  <a:cubicBezTo>
                    <a:pt x="739" y="234"/>
                    <a:pt x="500" y="115"/>
                    <a:pt x="262" y="20"/>
                  </a:cubicBezTo>
                  <a:cubicBezTo>
                    <a:pt x="237" y="5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5926625" y="1586625"/>
              <a:ext cx="50325" cy="118800"/>
            </a:xfrm>
            <a:custGeom>
              <a:avLst/>
              <a:gdLst/>
              <a:ahLst/>
              <a:cxnLst/>
              <a:rect l="l" t="t" r="r" b="b"/>
              <a:pathLst>
                <a:path w="2013" h="4752" extrusionOk="0">
                  <a:moveTo>
                    <a:pt x="1893" y="1"/>
                  </a:moveTo>
                  <a:cubicBezTo>
                    <a:pt x="1834" y="108"/>
                    <a:pt x="1751" y="203"/>
                    <a:pt x="1703" y="322"/>
                  </a:cubicBezTo>
                  <a:cubicBezTo>
                    <a:pt x="1310" y="1263"/>
                    <a:pt x="905" y="2204"/>
                    <a:pt x="512" y="3144"/>
                  </a:cubicBezTo>
                  <a:cubicBezTo>
                    <a:pt x="334" y="3585"/>
                    <a:pt x="179" y="4037"/>
                    <a:pt x="24" y="4478"/>
                  </a:cubicBezTo>
                  <a:cubicBezTo>
                    <a:pt x="0" y="4561"/>
                    <a:pt x="60" y="4656"/>
                    <a:pt x="84" y="4751"/>
                  </a:cubicBezTo>
                  <a:cubicBezTo>
                    <a:pt x="143" y="4680"/>
                    <a:pt x="215" y="4620"/>
                    <a:pt x="250" y="4537"/>
                  </a:cubicBezTo>
                  <a:cubicBezTo>
                    <a:pt x="417" y="4109"/>
                    <a:pt x="548" y="3680"/>
                    <a:pt x="727" y="3251"/>
                  </a:cubicBezTo>
                  <a:cubicBezTo>
                    <a:pt x="1120" y="2323"/>
                    <a:pt x="1524" y="1406"/>
                    <a:pt x="1905" y="477"/>
                  </a:cubicBezTo>
                  <a:cubicBezTo>
                    <a:pt x="1965" y="346"/>
                    <a:pt x="1977" y="191"/>
                    <a:pt x="2013" y="49"/>
                  </a:cubicBezTo>
                  <a:cubicBezTo>
                    <a:pt x="1965" y="37"/>
                    <a:pt x="1929" y="25"/>
                    <a:pt x="1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5985850" y="1486925"/>
              <a:ext cx="31275" cy="67300"/>
            </a:xfrm>
            <a:custGeom>
              <a:avLst/>
              <a:gdLst/>
              <a:ahLst/>
              <a:cxnLst/>
              <a:rect l="l" t="t" r="r" b="b"/>
              <a:pathLst>
                <a:path w="1251" h="2692" extrusionOk="0">
                  <a:moveTo>
                    <a:pt x="1191" y="0"/>
                  </a:moveTo>
                  <a:cubicBezTo>
                    <a:pt x="1132" y="48"/>
                    <a:pt x="1072" y="84"/>
                    <a:pt x="1025" y="143"/>
                  </a:cubicBezTo>
                  <a:cubicBezTo>
                    <a:pt x="1001" y="179"/>
                    <a:pt x="989" y="227"/>
                    <a:pt x="977" y="274"/>
                  </a:cubicBezTo>
                  <a:cubicBezTo>
                    <a:pt x="751" y="810"/>
                    <a:pt x="536" y="1346"/>
                    <a:pt x="322" y="1881"/>
                  </a:cubicBezTo>
                  <a:cubicBezTo>
                    <a:pt x="227" y="2084"/>
                    <a:pt x="120" y="2262"/>
                    <a:pt x="25" y="2465"/>
                  </a:cubicBezTo>
                  <a:cubicBezTo>
                    <a:pt x="1" y="2524"/>
                    <a:pt x="36" y="2608"/>
                    <a:pt x="36" y="2679"/>
                  </a:cubicBezTo>
                  <a:cubicBezTo>
                    <a:pt x="60" y="2679"/>
                    <a:pt x="84" y="2691"/>
                    <a:pt x="108" y="2691"/>
                  </a:cubicBezTo>
                  <a:cubicBezTo>
                    <a:pt x="155" y="2632"/>
                    <a:pt x="215" y="2584"/>
                    <a:pt x="251" y="2513"/>
                  </a:cubicBezTo>
                  <a:cubicBezTo>
                    <a:pt x="465" y="2084"/>
                    <a:pt x="679" y="1643"/>
                    <a:pt x="870" y="1203"/>
                  </a:cubicBezTo>
                  <a:cubicBezTo>
                    <a:pt x="1013" y="881"/>
                    <a:pt x="1120" y="536"/>
                    <a:pt x="1227" y="203"/>
                  </a:cubicBezTo>
                  <a:cubicBezTo>
                    <a:pt x="1251" y="143"/>
                    <a:pt x="1203" y="6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6005800" y="1420475"/>
              <a:ext cx="22650" cy="30750"/>
            </a:xfrm>
            <a:custGeom>
              <a:avLst/>
              <a:gdLst/>
              <a:ahLst/>
              <a:cxnLst/>
              <a:rect l="l" t="t" r="r" b="b"/>
              <a:pathLst>
                <a:path w="906" h="1230" extrusionOk="0">
                  <a:moveTo>
                    <a:pt x="806" y="1"/>
                  </a:moveTo>
                  <a:cubicBezTo>
                    <a:pt x="768" y="1"/>
                    <a:pt x="710" y="32"/>
                    <a:pt x="679" y="63"/>
                  </a:cubicBezTo>
                  <a:cubicBezTo>
                    <a:pt x="465" y="372"/>
                    <a:pt x="239" y="682"/>
                    <a:pt x="36" y="991"/>
                  </a:cubicBezTo>
                  <a:cubicBezTo>
                    <a:pt x="0" y="1039"/>
                    <a:pt x="60" y="1146"/>
                    <a:pt x="72" y="1230"/>
                  </a:cubicBezTo>
                  <a:cubicBezTo>
                    <a:pt x="167" y="1206"/>
                    <a:pt x="203" y="1194"/>
                    <a:pt x="215" y="1182"/>
                  </a:cubicBezTo>
                  <a:cubicBezTo>
                    <a:pt x="453" y="837"/>
                    <a:pt x="667" y="491"/>
                    <a:pt x="893" y="134"/>
                  </a:cubicBezTo>
                  <a:cubicBezTo>
                    <a:pt x="905" y="110"/>
                    <a:pt x="858" y="15"/>
                    <a:pt x="822" y="3"/>
                  </a:cubicBezTo>
                  <a:cubicBezTo>
                    <a:pt x="817" y="2"/>
                    <a:pt x="812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6005200" y="1398725"/>
              <a:ext cx="19975" cy="31375"/>
            </a:xfrm>
            <a:custGeom>
              <a:avLst/>
              <a:gdLst/>
              <a:ahLst/>
              <a:cxnLst/>
              <a:rect l="l" t="t" r="r" b="b"/>
              <a:pathLst>
                <a:path w="799" h="1255" extrusionOk="0">
                  <a:moveTo>
                    <a:pt x="686" y="1"/>
                  </a:moveTo>
                  <a:cubicBezTo>
                    <a:pt x="652" y="1"/>
                    <a:pt x="594" y="22"/>
                    <a:pt x="584" y="52"/>
                  </a:cubicBezTo>
                  <a:cubicBezTo>
                    <a:pt x="394" y="385"/>
                    <a:pt x="203" y="730"/>
                    <a:pt x="24" y="1088"/>
                  </a:cubicBezTo>
                  <a:cubicBezTo>
                    <a:pt x="1" y="1123"/>
                    <a:pt x="48" y="1195"/>
                    <a:pt x="60" y="1254"/>
                  </a:cubicBezTo>
                  <a:cubicBezTo>
                    <a:pt x="120" y="1230"/>
                    <a:pt x="191" y="1218"/>
                    <a:pt x="227" y="1183"/>
                  </a:cubicBezTo>
                  <a:cubicBezTo>
                    <a:pt x="358" y="980"/>
                    <a:pt x="477" y="790"/>
                    <a:pt x="584" y="576"/>
                  </a:cubicBezTo>
                  <a:cubicBezTo>
                    <a:pt x="667" y="445"/>
                    <a:pt x="715" y="290"/>
                    <a:pt x="798" y="123"/>
                  </a:cubicBezTo>
                  <a:cubicBezTo>
                    <a:pt x="763" y="75"/>
                    <a:pt x="739" y="28"/>
                    <a:pt x="703" y="4"/>
                  </a:cubicBezTo>
                  <a:cubicBezTo>
                    <a:pt x="699" y="2"/>
                    <a:pt x="693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6007275" y="1370825"/>
              <a:ext cx="17600" cy="32175"/>
            </a:xfrm>
            <a:custGeom>
              <a:avLst/>
              <a:gdLst/>
              <a:ahLst/>
              <a:cxnLst/>
              <a:rect l="l" t="t" r="r" b="b"/>
              <a:pathLst>
                <a:path w="704" h="1287" extrusionOk="0">
                  <a:moveTo>
                    <a:pt x="680" y="1"/>
                  </a:moveTo>
                  <a:lnTo>
                    <a:pt x="680" y="1"/>
                  </a:lnTo>
                  <a:cubicBezTo>
                    <a:pt x="584" y="48"/>
                    <a:pt x="537" y="60"/>
                    <a:pt x="513" y="96"/>
                  </a:cubicBezTo>
                  <a:cubicBezTo>
                    <a:pt x="346" y="429"/>
                    <a:pt x="180" y="775"/>
                    <a:pt x="25" y="1120"/>
                  </a:cubicBezTo>
                  <a:cubicBezTo>
                    <a:pt x="1" y="1156"/>
                    <a:pt x="49" y="1227"/>
                    <a:pt x="60" y="1287"/>
                  </a:cubicBezTo>
                  <a:cubicBezTo>
                    <a:pt x="132" y="1263"/>
                    <a:pt x="227" y="1239"/>
                    <a:pt x="251" y="1191"/>
                  </a:cubicBezTo>
                  <a:cubicBezTo>
                    <a:pt x="406" y="906"/>
                    <a:pt x="549" y="620"/>
                    <a:pt x="668" y="322"/>
                  </a:cubicBezTo>
                  <a:cubicBezTo>
                    <a:pt x="703" y="239"/>
                    <a:pt x="680" y="132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6002525" y="1347625"/>
              <a:ext cx="15200" cy="25700"/>
            </a:xfrm>
            <a:custGeom>
              <a:avLst/>
              <a:gdLst/>
              <a:ahLst/>
              <a:cxnLst/>
              <a:rect l="l" t="t" r="r" b="b"/>
              <a:pathLst>
                <a:path w="608" h="1028" extrusionOk="0">
                  <a:moveTo>
                    <a:pt x="512" y="0"/>
                  </a:moveTo>
                  <a:cubicBezTo>
                    <a:pt x="346" y="298"/>
                    <a:pt x="179" y="607"/>
                    <a:pt x="12" y="905"/>
                  </a:cubicBezTo>
                  <a:cubicBezTo>
                    <a:pt x="0" y="929"/>
                    <a:pt x="48" y="1012"/>
                    <a:pt x="72" y="1024"/>
                  </a:cubicBezTo>
                  <a:cubicBezTo>
                    <a:pt x="78" y="1026"/>
                    <a:pt x="86" y="1027"/>
                    <a:pt x="95" y="1027"/>
                  </a:cubicBezTo>
                  <a:cubicBezTo>
                    <a:pt x="132" y="1027"/>
                    <a:pt x="183" y="1008"/>
                    <a:pt x="203" y="988"/>
                  </a:cubicBezTo>
                  <a:cubicBezTo>
                    <a:pt x="417" y="703"/>
                    <a:pt x="608" y="405"/>
                    <a:pt x="608" y="12"/>
                  </a:cubicBezTo>
                  <a:cubicBezTo>
                    <a:pt x="548" y="0"/>
                    <a:pt x="512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270875" y="2524200"/>
              <a:ext cx="125950" cy="21925"/>
            </a:xfrm>
            <a:custGeom>
              <a:avLst/>
              <a:gdLst/>
              <a:ahLst/>
              <a:cxnLst/>
              <a:rect l="l" t="t" r="r" b="b"/>
              <a:pathLst>
                <a:path w="5038" h="877" extrusionOk="0">
                  <a:moveTo>
                    <a:pt x="4855" y="1"/>
                  </a:moveTo>
                  <a:cubicBezTo>
                    <a:pt x="4848" y="1"/>
                    <a:pt x="4841" y="1"/>
                    <a:pt x="4835" y="2"/>
                  </a:cubicBezTo>
                  <a:cubicBezTo>
                    <a:pt x="4013" y="110"/>
                    <a:pt x="3180" y="241"/>
                    <a:pt x="2358" y="360"/>
                  </a:cubicBezTo>
                  <a:cubicBezTo>
                    <a:pt x="1703" y="443"/>
                    <a:pt x="1061" y="514"/>
                    <a:pt x="418" y="610"/>
                  </a:cubicBezTo>
                  <a:cubicBezTo>
                    <a:pt x="275" y="634"/>
                    <a:pt x="144" y="693"/>
                    <a:pt x="1" y="741"/>
                  </a:cubicBezTo>
                  <a:cubicBezTo>
                    <a:pt x="13" y="788"/>
                    <a:pt x="25" y="824"/>
                    <a:pt x="25" y="872"/>
                  </a:cubicBezTo>
                  <a:cubicBezTo>
                    <a:pt x="96" y="872"/>
                    <a:pt x="162" y="877"/>
                    <a:pt x="227" y="877"/>
                  </a:cubicBezTo>
                  <a:cubicBezTo>
                    <a:pt x="259" y="877"/>
                    <a:pt x="291" y="876"/>
                    <a:pt x="322" y="872"/>
                  </a:cubicBezTo>
                  <a:cubicBezTo>
                    <a:pt x="1442" y="729"/>
                    <a:pt x="2561" y="598"/>
                    <a:pt x="3680" y="455"/>
                  </a:cubicBezTo>
                  <a:cubicBezTo>
                    <a:pt x="4085" y="395"/>
                    <a:pt x="4490" y="300"/>
                    <a:pt x="4894" y="217"/>
                  </a:cubicBezTo>
                  <a:cubicBezTo>
                    <a:pt x="4954" y="205"/>
                    <a:pt x="4990" y="122"/>
                    <a:pt x="5037" y="62"/>
                  </a:cubicBezTo>
                  <a:cubicBezTo>
                    <a:pt x="4974" y="41"/>
                    <a:pt x="4910" y="1"/>
                    <a:pt x="4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163425" y="2548350"/>
              <a:ext cx="72650" cy="12825"/>
            </a:xfrm>
            <a:custGeom>
              <a:avLst/>
              <a:gdLst/>
              <a:ahLst/>
              <a:cxnLst/>
              <a:rect l="l" t="t" r="r" b="b"/>
              <a:pathLst>
                <a:path w="2906" h="513" extrusionOk="0">
                  <a:moveTo>
                    <a:pt x="2703" y="1"/>
                  </a:moveTo>
                  <a:cubicBezTo>
                    <a:pt x="1870" y="96"/>
                    <a:pt x="1048" y="203"/>
                    <a:pt x="215" y="310"/>
                  </a:cubicBezTo>
                  <a:cubicBezTo>
                    <a:pt x="144" y="310"/>
                    <a:pt x="72" y="370"/>
                    <a:pt x="1" y="406"/>
                  </a:cubicBezTo>
                  <a:cubicBezTo>
                    <a:pt x="13" y="441"/>
                    <a:pt x="25" y="477"/>
                    <a:pt x="25" y="513"/>
                  </a:cubicBezTo>
                  <a:cubicBezTo>
                    <a:pt x="120" y="513"/>
                    <a:pt x="203" y="513"/>
                    <a:pt x="298" y="501"/>
                  </a:cubicBezTo>
                  <a:cubicBezTo>
                    <a:pt x="1096" y="418"/>
                    <a:pt x="1906" y="322"/>
                    <a:pt x="2703" y="215"/>
                  </a:cubicBezTo>
                  <a:cubicBezTo>
                    <a:pt x="2775" y="215"/>
                    <a:pt x="2846" y="144"/>
                    <a:pt x="2906" y="108"/>
                  </a:cubicBezTo>
                  <a:cubicBezTo>
                    <a:pt x="2834" y="72"/>
                    <a:pt x="2763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5100925" y="2579875"/>
              <a:ext cx="35450" cy="7800"/>
            </a:xfrm>
            <a:custGeom>
              <a:avLst/>
              <a:gdLst/>
              <a:ahLst/>
              <a:cxnLst/>
              <a:rect l="l" t="t" r="r" b="b"/>
              <a:pathLst>
                <a:path w="1418" h="312" extrusionOk="0">
                  <a:moveTo>
                    <a:pt x="135" y="1"/>
                  </a:moveTo>
                  <a:cubicBezTo>
                    <a:pt x="90" y="1"/>
                    <a:pt x="45" y="88"/>
                    <a:pt x="0" y="133"/>
                  </a:cubicBezTo>
                  <a:cubicBezTo>
                    <a:pt x="60" y="157"/>
                    <a:pt x="119" y="216"/>
                    <a:pt x="179" y="228"/>
                  </a:cubicBezTo>
                  <a:cubicBezTo>
                    <a:pt x="524" y="264"/>
                    <a:pt x="870" y="288"/>
                    <a:pt x="1286" y="312"/>
                  </a:cubicBezTo>
                  <a:cubicBezTo>
                    <a:pt x="1298" y="312"/>
                    <a:pt x="1358" y="276"/>
                    <a:pt x="1417" y="240"/>
                  </a:cubicBezTo>
                  <a:cubicBezTo>
                    <a:pt x="1382" y="181"/>
                    <a:pt x="1346" y="73"/>
                    <a:pt x="1298" y="61"/>
                  </a:cubicBezTo>
                  <a:cubicBezTo>
                    <a:pt x="917" y="26"/>
                    <a:pt x="524" y="2"/>
                    <a:pt x="143" y="2"/>
                  </a:cubicBezTo>
                  <a:cubicBezTo>
                    <a:pt x="141" y="1"/>
                    <a:pt x="13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5083650" y="2592700"/>
              <a:ext cx="35750" cy="6875"/>
            </a:xfrm>
            <a:custGeom>
              <a:avLst/>
              <a:gdLst/>
              <a:ahLst/>
              <a:cxnLst/>
              <a:rect l="l" t="t" r="r" b="b"/>
              <a:pathLst>
                <a:path w="1430" h="275" extrusionOk="0">
                  <a:moveTo>
                    <a:pt x="1227" y="1"/>
                  </a:moveTo>
                  <a:cubicBezTo>
                    <a:pt x="882" y="1"/>
                    <a:pt x="537" y="25"/>
                    <a:pt x="203" y="37"/>
                  </a:cubicBezTo>
                  <a:cubicBezTo>
                    <a:pt x="132" y="49"/>
                    <a:pt x="60" y="108"/>
                    <a:pt x="1" y="132"/>
                  </a:cubicBezTo>
                  <a:cubicBezTo>
                    <a:pt x="1" y="168"/>
                    <a:pt x="1" y="191"/>
                    <a:pt x="1" y="227"/>
                  </a:cubicBezTo>
                  <a:cubicBezTo>
                    <a:pt x="84" y="239"/>
                    <a:pt x="156" y="275"/>
                    <a:pt x="239" y="275"/>
                  </a:cubicBezTo>
                  <a:cubicBezTo>
                    <a:pt x="560" y="275"/>
                    <a:pt x="894" y="263"/>
                    <a:pt x="1215" y="239"/>
                  </a:cubicBezTo>
                  <a:cubicBezTo>
                    <a:pt x="1287" y="239"/>
                    <a:pt x="1358" y="168"/>
                    <a:pt x="1430" y="132"/>
                  </a:cubicBezTo>
                  <a:cubicBezTo>
                    <a:pt x="1358" y="84"/>
                    <a:pt x="1299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5058650" y="2604325"/>
              <a:ext cx="36350" cy="7825"/>
            </a:xfrm>
            <a:custGeom>
              <a:avLst/>
              <a:gdLst/>
              <a:ahLst/>
              <a:cxnLst/>
              <a:rect l="l" t="t" r="r" b="b"/>
              <a:pathLst>
                <a:path w="1454" h="313" extrusionOk="0">
                  <a:moveTo>
                    <a:pt x="1287" y="0"/>
                  </a:moveTo>
                  <a:cubicBezTo>
                    <a:pt x="965" y="12"/>
                    <a:pt x="632" y="36"/>
                    <a:pt x="310" y="72"/>
                  </a:cubicBezTo>
                  <a:cubicBezTo>
                    <a:pt x="227" y="84"/>
                    <a:pt x="144" y="155"/>
                    <a:pt x="1" y="226"/>
                  </a:cubicBezTo>
                  <a:cubicBezTo>
                    <a:pt x="94" y="278"/>
                    <a:pt x="124" y="312"/>
                    <a:pt x="154" y="312"/>
                  </a:cubicBezTo>
                  <a:cubicBezTo>
                    <a:pt x="158" y="312"/>
                    <a:pt x="163" y="311"/>
                    <a:pt x="167" y="310"/>
                  </a:cubicBezTo>
                  <a:cubicBezTo>
                    <a:pt x="560" y="286"/>
                    <a:pt x="941" y="274"/>
                    <a:pt x="1334" y="238"/>
                  </a:cubicBezTo>
                  <a:cubicBezTo>
                    <a:pt x="1382" y="226"/>
                    <a:pt x="1418" y="155"/>
                    <a:pt x="1453" y="107"/>
                  </a:cubicBezTo>
                  <a:cubicBezTo>
                    <a:pt x="1394" y="72"/>
                    <a:pt x="1346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5042875" y="2622950"/>
              <a:ext cx="29500" cy="7550"/>
            </a:xfrm>
            <a:custGeom>
              <a:avLst/>
              <a:gdLst/>
              <a:ahLst/>
              <a:cxnLst/>
              <a:rect l="l" t="t" r="r" b="b"/>
              <a:pathLst>
                <a:path w="1180" h="302" extrusionOk="0">
                  <a:moveTo>
                    <a:pt x="803" y="0"/>
                  </a:moveTo>
                  <a:cubicBezTo>
                    <a:pt x="518" y="0"/>
                    <a:pt x="116" y="68"/>
                    <a:pt x="25" y="160"/>
                  </a:cubicBezTo>
                  <a:cubicBezTo>
                    <a:pt x="13" y="172"/>
                    <a:pt x="13" y="208"/>
                    <a:pt x="1" y="279"/>
                  </a:cubicBezTo>
                  <a:cubicBezTo>
                    <a:pt x="147" y="293"/>
                    <a:pt x="291" y="302"/>
                    <a:pt x="433" y="302"/>
                  </a:cubicBezTo>
                  <a:cubicBezTo>
                    <a:pt x="651" y="302"/>
                    <a:pt x="864" y="282"/>
                    <a:pt x="1072" y="232"/>
                  </a:cubicBezTo>
                  <a:cubicBezTo>
                    <a:pt x="1179" y="208"/>
                    <a:pt x="1179" y="101"/>
                    <a:pt x="1072" y="41"/>
                  </a:cubicBezTo>
                  <a:cubicBezTo>
                    <a:pt x="1026" y="13"/>
                    <a:pt x="925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6206425" y="1715225"/>
              <a:ext cx="100625" cy="80100"/>
            </a:xfrm>
            <a:custGeom>
              <a:avLst/>
              <a:gdLst/>
              <a:ahLst/>
              <a:cxnLst/>
              <a:rect l="l" t="t" r="r" b="b"/>
              <a:pathLst>
                <a:path w="4025" h="3204" extrusionOk="0">
                  <a:moveTo>
                    <a:pt x="3941" y="0"/>
                  </a:moveTo>
                  <a:cubicBezTo>
                    <a:pt x="3846" y="60"/>
                    <a:pt x="3739" y="108"/>
                    <a:pt x="3644" y="179"/>
                  </a:cubicBezTo>
                  <a:cubicBezTo>
                    <a:pt x="2739" y="858"/>
                    <a:pt x="1822" y="1536"/>
                    <a:pt x="929" y="2227"/>
                  </a:cubicBezTo>
                  <a:cubicBezTo>
                    <a:pt x="643" y="2453"/>
                    <a:pt x="369" y="2691"/>
                    <a:pt x="95" y="2929"/>
                  </a:cubicBezTo>
                  <a:cubicBezTo>
                    <a:pt x="36" y="2989"/>
                    <a:pt x="36" y="3108"/>
                    <a:pt x="0" y="3203"/>
                  </a:cubicBezTo>
                  <a:cubicBezTo>
                    <a:pt x="84" y="3167"/>
                    <a:pt x="191" y="3156"/>
                    <a:pt x="262" y="3108"/>
                  </a:cubicBezTo>
                  <a:cubicBezTo>
                    <a:pt x="619" y="2822"/>
                    <a:pt x="965" y="2513"/>
                    <a:pt x="1322" y="2227"/>
                  </a:cubicBezTo>
                  <a:cubicBezTo>
                    <a:pt x="2131" y="1608"/>
                    <a:pt x="2941" y="1012"/>
                    <a:pt x="3751" y="393"/>
                  </a:cubicBezTo>
                  <a:cubicBezTo>
                    <a:pt x="3858" y="322"/>
                    <a:pt x="3929" y="191"/>
                    <a:pt x="4025" y="84"/>
                  </a:cubicBezTo>
                  <a:cubicBezTo>
                    <a:pt x="4001" y="60"/>
                    <a:pt x="3965" y="24"/>
                    <a:pt x="3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6332625" y="1649725"/>
              <a:ext cx="58650" cy="44975"/>
            </a:xfrm>
            <a:custGeom>
              <a:avLst/>
              <a:gdLst/>
              <a:ahLst/>
              <a:cxnLst/>
              <a:rect l="l" t="t" r="r" b="b"/>
              <a:pathLst>
                <a:path w="2346" h="1799" extrusionOk="0">
                  <a:moveTo>
                    <a:pt x="2346" y="1"/>
                  </a:moveTo>
                  <a:lnTo>
                    <a:pt x="2346" y="1"/>
                  </a:lnTo>
                  <a:cubicBezTo>
                    <a:pt x="2263" y="25"/>
                    <a:pt x="2167" y="37"/>
                    <a:pt x="2096" y="72"/>
                  </a:cubicBezTo>
                  <a:cubicBezTo>
                    <a:pt x="2060" y="84"/>
                    <a:pt x="2036" y="108"/>
                    <a:pt x="2013" y="132"/>
                  </a:cubicBezTo>
                  <a:cubicBezTo>
                    <a:pt x="1417" y="572"/>
                    <a:pt x="810" y="1025"/>
                    <a:pt x="215" y="1465"/>
                  </a:cubicBezTo>
                  <a:cubicBezTo>
                    <a:pt x="155" y="1513"/>
                    <a:pt x="84" y="1561"/>
                    <a:pt x="24" y="1620"/>
                  </a:cubicBezTo>
                  <a:cubicBezTo>
                    <a:pt x="12" y="1644"/>
                    <a:pt x="0" y="1704"/>
                    <a:pt x="12" y="1727"/>
                  </a:cubicBezTo>
                  <a:cubicBezTo>
                    <a:pt x="24" y="1751"/>
                    <a:pt x="72" y="1775"/>
                    <a:pt x="108" y="1799"/>
                  </a:cubicBezTo>
                  <a:cubicBezTo>
                    <a:pt x="179" y="1763"/>
                    <a:pt x="251" y="1727"/>
                    <a:pt x="298" y="1692"/>
                  </a:cubicBezTo>
                  <a:cubicBezTo>
                    <a:pt x="941" y="1204"/>
                    <a:pt x="1584" y="727"/>
                    <a:pt x="2227" y="227"/>
                  </a:cubicBezTo>
                  <a:cubicBezTo>
                    <a:pt x="2286" y="180"/>
                    <a:pt x="2298" y="72"/>
                    <a:pt x="2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6401975" y="1596450"/>
              <a:ext cx="33075" cy="18325"/>
            </a:xfrm>
            <a:custGeom>
              <a:avLst/>
              <a:gdLst/>
              <a:ahLst/>
              <a:cxnLst/>
              <a:rect l="l" t="t" r="r" b="b"/>
              <a:pathLst>
                <a:path w="1323" h="733" extrusionOk="0">
                  <a:moveTo>
                    <a:pt x="1263" y="1"/>
                  </a:moveTo>
                  <a:cubicBezTo>
                    <a:pt x="1167" y="37"/>
                    <a:pt x="1072" y="48"/>
                    <a:pt x="989" y="96"/>
                  </a:cubicBezTo>
                  <a:cubicBezTo>
                    <a:pt x="727" y="215"/>
                    <a:pt x="453" y="334"/>
                    <a:pt x="203" y="465"/>
                  </a:cubicBezTo>
                  <a:cubicBezTo>
                    <a:pt x="120" y="501"/>
                    <a:pt x="72" y="596"/>
                    <a:pt x="1" y="668"/>
                  </a:cubicBezTo>
                  <a:cubicBezTo>
                    <a:pt x="90" y="687"/>
                    <a:pt x="180" y="733"/>
                    <a:pt x="256" y="733"/>
                  </a:cubicBezTo>
                  <a:cubicBezTo>
                    <a:pt x="271" y="733"/>
                    <a:pt x="285" y="731"/>
                    <a:pt x="298" y="727"/>
                  </a:cubicBezTo>
                  <a:cubicBezTo>
                    <a:pt x="584" y="608"/>
                    <a:pt x="858" y="465"/>
                    <a:pt x="1132" y="310"/>
                  </a:cubicBezTo>
                  <a:cubicBezTo>
                    <a:pt x="1215" y="263"/>
                    <a:pt x="1263" y="167"/>
                    <a:pt x="1322" y="96"/>
                  </a:cubicBezTo>
                  <a:cubicBezTo>
                    <a:pt x="1298" y="60"/>
                    <a:pt x="1287" y="37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6427275" y="1553000"/>
              <a:ext cx="29800" cy="21550"/>
            </a:xfrm>
            <a:custGeom>
              <a:avLst/>
              <a:gdLst/>
              <a:ahLst/>
              <a:cxnLst/>
              <a:rect l="l" t="t" r="r" b="b"/>
              <a:pathLst>
                <a:path w="1192" h="862" extrusionOk="0">
                  <a:moveTo>
                    <a:pt x="1191" y="0"/>
                  </a:moveTo>
                  <a:cubicBezTo>
                    <a:pt x="1060" y="12"/>
                    <a:pt x="1001" y="12"/>
                    <a:pt x="965" y="24"/>
                  </a:cubicBezTo>
                  <a:cubicBezTo>
                    <a:pt x="656" y="227"/>
                    <a:pt x="346" y="441"/>
                    <a:pt x="48" y="655"/>
                  </a:cubicBezTo>
                  <a:cubicBezTo>
                    <a:pt x="13" y="691"/>
                    <a:pt x="24" y="786"/>
                    <a:pt x="1" y="846"/>
                  </a:cubicBezTo>
                  <a:cubicBezTo>
                    <a:pt x="48" y="846"/>
                    <a:pt x="101" y="862"/>
                    <a:pt x="145" y="862"/>
                  </a:cubicBezTo>
                  <a:cubicBezTo>
                    <a:pt x="167" y="862"/>
                    <a:pt x="187" y="858"/>
                    <a:pt x="203" y="846"/>
                  </a:cubicBezTo>
                  <a:cubicBezTo>
                    <a:pt x="477" y="667"/>
                    <a:pt x="751" y="489"/>
                    <a:pt x="1013" y="286"/>
                  </a:cubicBezTo>
                  <a:cubicBezTo>
                    <a:pt x="1084" y="239"/>
                    <a:pt x="1108" y="131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6411800" y="1576225"/>
              <a:ext cx="31275" cy="20300"/>
            </a:xfrm>
            <a:custGeom>
              <a:avLst/>
              <a:gdLst/>
              <a:ahLst/>
              <a:cxnLst/>
              <a:rect l="l" t="t" r="r" b="b"/>
              <a:pathLst>
                <a:path w="1251" h="812" extrusionOk="0">
                  <a:moveTo>
                    <a:pt x="1251" y="0"/>
                  </a:moveTo>
                  <a:cubicBezTo>
                    <a:pt x="1132" y="12"/>
                    <a:pt x="1072" y="0"/>
                    <a:pt x="1024" y="24"/>
                  </a:cubicBezTo>
                  <a:cubicBezTo>
                    <a:pt x="703" y="214"/>
                    <a:pt x="382" y="405"/>
                    <a:pt x="72" y="607"/>
                  </a:cubicBezTo>
                  <a:cubicBezTo>
                    <a:pt x="36" y="631"/>
                    <a:pt x="24" y="726"/>
                    <a:pt x="1" y="786"/>
                  </a:cubicBezTo>
                  <a:cubicBezTo>
                    <a:pt x="44" y="786"/>
                    <a:pt x="100" y="811"/>
                    <a:pt x="145" y="811"/>
                  </a:cubicBezTo>
                  <a:cubicBezTo>
                    <a:pt x="162" y="811"/>
                    <a:pt x="178" y="808"/>
                    <a:pt x="191" y="798"/>
                  </a:cubicBezTo>
                  <a:cubicBezTo>
                    <a:pt x="501" y="619"/>
                    <a:pt x="810" y="429"/>
                    <a:pt x="1120" y="238"/>
                  </a:cubicBezTo>
                  <a:cubicBezTo>
                    <a:pt x="1167" y="203"/>
                    <a:pt x="1191" y="107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6437700" y="1528800"/>
              <a:ext cx="25925" cy="17400"/>
            </a:xfrm>
            <a:custGeom>
              <a:avLst/>
              <a:gdLst/>
              <a:ahLst/>
              <a:cxnLst/>
              <a:rect l="l" t="t" r="r" b="b"/>
              <a:pathLst>
                <a:path w="1037" h="696" extrusionOk="0">
                  <a:moveTo>
                    <a:pt x="869" y="1"/>
                  </a:moveTo>
                  <a:cubicBezTo>
                    <a:pt x="863" y="1"/>
                    <a:pt x="860" y="2"/>
                    <a:pt x="858" y="4"/>
                  </a:cubicBezTo>
                  <a:cubicBezTo>
                    <a:pt x="584" y="171"/>
                    <a:pt x="310" y="337"/>
                    <a:pt x="36" y="516"/>
                  </a:cubicBezTo>
                  <a:cubicBezTo>
                    <a:pt x="12" y="540"/>
                    <a:pt x="12" y="611"/>
                    <a:pt x="0" y="659"/>
                  </a:cubicBezTo>
                  <a:cubicBezTo>
                    <a:pt x="53" y="668"/>
                    <a:pt x="112" y="696"/>
                    <a:pt x="158" y="696"/>
                  </a:cubicBezTo>
                  <a:cubicBezTo>
                    <a:pt x="175" y="696"/>
                    <a:pt x="190" y="692"/>
                    <a:pt x="203" y="683"/>
                  </a:cubicBezTo>
                  <a:cubicBezTo>
                    <a:pt x="393" y="587"/>
                    <a:pt x="584" y="468"/>
                    <a:pt x="750" y="349"/>
                  </a:cubicBezTo>
                  <a:cubicBezTo>
                    <a:pt x="846" y="278"/>
                    <a:pt x="917" y="171"/>
                    <a:pt x="1036" y="28"/>
                  </a:cubicBezTo>
                  <a:cubicBezTo>
                    <a:pt x="940" y="18"/>
                    <a:pt x="890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6402275" y="1991900"/>
              <a:ext cx="125625" cy="21350"/>
            </a:xfrm>
            <a:custGeom>
              <a:avLst/>
              <a:gdLst/>
              <a:ahLst/>
              <a:cxnLst/>
              <a:rect l="l" t="t" r="r" b="b"/>
              <a:pathLst>
                <a:path w="5025" h="854" extrusionOk="0">
                  <a:moveTo>
                    <a:pt x="4802" y="1"/>
                  </a:moveTo>
                  <a:cubicBezTo>
                    <a:pt x="4768" y="1"/>
                    <a:pt x="4735" y="2"/>
                    <a:pt x="4704" y="6"/>
                  </a:cubicBezTo>
                  <a:cubicBezTo>
                    <a:pt x="3739" y="125"/>
                    <a:pt x="2763" y="244"/>
                    <a:pt x="1798" y="375"/>
                  </a:cubicBezTo>
                  <a:cubicBezTo>
                    <a:pt x="1286" y="447"/>
                    <a:pt x="763" y="530"/>
                    <a:pt x="251" y="625"/>
                  </a:cubicBezTo>
                  <a:cubicBezTo>
                    <a:pt x="155" y="637"/>
                    <a:pt x="84" y="756"/>
                    <a:pt x="1" y="828"/>
                  </a:cubicBezTo>
                  <a:cubicBezTo>
                    <a:pt x="92" y="828"/>
                    <a:pt x="175" y="854"/>
                    <a:pt x="265" y="854"/>
                  </a:cubicBezTo>
                  <a:cubicBezTo>
                    <a:pt x="280" y="854"/>
                    <a:pt x="295" y="853"/>
                    <a:pt x="310" y="851"/>
                  </a:cubicBezTo>
                  <a:cubicBezTo>
                    <a:pt x="643" y="792"/>
                    <a:pt x="989" y="709"/>
                    <a:pt x="1322" y="661"/>
                  </a:cubicBezTo>
                  <a:cubicBezTo>
                    <a:pt x="2418" y="530"/>
                    <a:pt x="3501" y="411"/>
                    <a:pt x="4584" y="268"/>
                  </a:cubicBezTo>
                  <a:cubicBezTo>
                    <a:pt x="4739" y="256"/>
                    <a:pt x="4882" y="185"/>
                    <a:pt x="5025" y="137"/>
                  </a:cubicBezTo>
                  <a:cubicBezTo>
                    <a:pt x="5025" y="101"/>
                    <a:pt x="5013" y="54"/>
                    <a:pt x="5013" y="6"/>
                  </a:cubicBezTo>
                  <a:cubicBezTo>
                    <a:pt x="4942" y="6"/>
                    <a:pt x="4870" y="1"/>
                    <a:pt x="4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6563000" y="1976850"/>
              <a:ext cx="72675" cy="12575"/>
            </a:xfrm>
            <a:custGeom>
              <a:avLst/>
              <a:gdLst/>
              <a:ahLst/>
              <a:cxnLst/>
              <a:rect l="l" t="t" r="r" b="b"/>
              <a:pathLst>
                <a:path w="2907" h="503" extrusionOk="0">
                  <a:moveTo>
                    <a:pt x="2882" y="1"/>
                  </a:moveTo>
                  <a:cubicBezTo>
                    <a:pt x="2787" y="1"/>
                    <a:pt x="2680" y="1"/>
                    <a:pt x="2585" y="13"/>
                  </a:cubicBezTo>
                  <a:cubicBezTo>
                    <a:pt x="1799" y="96"/>
                    <a:pt x="1001" y="191"/>
                    <a:pt x="215" y="287"/>
                  </a:cubicBezTo>
                  <a:cubicBezTo>
                    <a:pt x="144" y="299"/>
                    <a:pt x="72" y="370"/>
                    <a:pt x="1" y="418"/>
                  </a:cubicBezTo>
                  <a:cubicBezTo>
                    <a:pt x="67" y="440"/>
                    <a:pt x="133" y="502"/>
                    <a:pt x="199" y="502"/>
                  </a:cubicBezTo>
                  <a:cubicBezTo>
                    <a:pt x="204" y="502"/>
                    <a:pt x="210" y="502"/>
                    <a:pt x="215" y="501"/>
                  </a:cubicBezTo>
                  <a:cubicBezTo>
                    <a:pt x="1037" y="406"/>
                    <a:pt x="1846" y="311"/>
                    <a:pt x="2656" y="203"/>
                  </a:cubicBezTo>
                  <a:cubicBezTo>
                    <a:pt x="2739" y="191"/>
                    <a:pt x="2823" y="144"/>
                    <a:pt x="2906" y="108"/>
                  </a:cubicBezTo>
                  <a:cubicBezTo>
                    <a:pt x="2894" y="72"/>
                    <a:pt x="2882" y="37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6662425" y="1950325"/>
              <a:ext cx="35450" cy="9000"/>
            </a:xfrm>
            <a:custGeom>
              <a:avLst/>
              <a:gdLst/>
              <a:ahLst/>
              <a:cxnLst/>
              <a:rect l="l" t="t" r="r" b="b"/>
              <a:pathLst>
                <a:path w="1418" h="360" extrusionOk="0">
                  <a:moveTo>
                    <a:pt x="222" y="1"/>
                  </a:moveTo>
                  <a:cubicBezTo>
                    <a:pt x="155" y="1"/>
                    <a:pt x="78" y="65"/>
                    <a:pt x="1" y="98"/>
                  </a:cubicBezTo>
                  <a:cubicBezTo>
                    <a:pt x="72" y="157"/>
                    <a:pt x="120" y="252"/>
                    <a:pt x="191" y="264"/>
                  </a:cubicBezTo>
                  <a:cubicBezTo>
                    <a:pt x="429" y="312"/>
                    <a:pt x="655" y="324"/>
                    <a:pt x="894" y="359"/>
                  </a:cubicBezTo>
                  <a:cubicBezTo>
                    <a:pt x="894" y="348"/>
                    <a:pt x="894" y="336"/>
                    <a:pt x="894" y="336"/>
                  </a:cubicBezTo>
                  <a:cubicBezTo>
                    <a:pt x="947" y="336"/>
                    <a:pt x="1004" y="339"/>
                    <a:pt x="1060" y="339"/>
                  </a:cubicBezTo>
                  <a:cubicBezTo>
                    <a:pt x="1117" y="339"/>
                    <a:pt x="1173" y="336"/>
                    <a:pt x="1227" y="324"/>
                  </a:cubicBezTo>
                  <a:cubicBezTo>
                    <a:pt x="1298" y="312"/>
                    <a:pt x="1358" y="229"/>
                    <a:pt x="1417" y="181"/>
                  </a:cubicBezTo>
                  <a:cubicBezTo>
                    <a:pt x="1358" y="145"/>
                    <a:pt x="1298" y="98"/>
                    <a:pt x="1227" y="86"/>
                  </a:cubicBezTo>
                  <a:cubicBezTo>
                    <a:pt x="905" y="50"/>
                    <a:pt x="572" y="14"/>
                    <a:pt x="239" y="2"/>
                  </a:cubicBezTo>
                  <a:cubicBezTo>
                    <a:pt x="233" y="1"/>
                    <a:pt x="22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6679700" y="1938175"/>
              <a:ext cx="35725" cy="6950"/>
            </a:xfrm>
            <a:custGeom>
              <a:avLst/>
              <a:gdLst/>
              <a:ahLst/>
              <a:cxnLst/>
              <a:rect l="l" t="t" r="r" b="b"/>
              <a:pathLst>
                <a:path w="1429" h="278" extrusionOk="0">
                  <a:moveTo>
                    <a:pt x="1179" y="0"/>
                  </a:moveTo>
                  <a:cubicBezTo>
                    <a:pt x="857" y="12"/>
                    <a:pt x="536" y="24"/>
                    <a:pt x="214" y="36"/>
                  </a:cubicBezTo>
                  <a:cubicBezTo>
                    <a:pt x="143" y="48"/>
                    <a:pt x="72" y="107"/>
                    <a:pt x="0" y="143"/>
                  </a:cubicBezTo>
                  <a:cubicBezTo>
                    <a:pt x="72" y="191"/>
                    <a:pt x="143" y="274"/>
                    <a:pt x="214" y="274"/>
                  </a:cubicBezTo>
                  <a:cubicBezTo>
                    <a:pt x="276" y="276"/>
                    <a:pt x="337" y="277"/>
                    <a:pt x="398" y="277"/>
                  </a:cubicBezTo>
                  <a:cubicBezTo>
                    <a:pt x="670" y="277"/>
                    <a:pt x="942" y="258"/>
                    <a:pt x="1215" y="238"/>
                  </a:cubicBezTo>
                  <a:cubicBezTo>
                    <a:pt x="1286" y="238"/>
                    <a:pt x="1357" y="179"/>
                    <a:pt x="1429" y="143"/>
                  </a:cubicBezTo>
                  <a:cubicBezTo>
                    <a:pt x="1429" y="119"/>
                    <a:pt x="1429" y="83"/>
                    <a:pt x="1429" y="60"/>
                  </a:cubicBezTo>
                  <a:cubicBezTo>
                    <a:pt x="1346" y="36"/>
                    <a:pt x="1262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6704100" y="1925900"/>
              <a:ext cx="36050" cy="7525"/>
            </a:xfrm>
            <a:custGeom>
              <a:avLst/>
              <a:gdLst/>
              <a:ahLst/>
              <a:cxnLst/>
              <a:rect l="l" t="t" r="r" b="b"/>
              <a:pathLst>
                <a:path w="1442" h="301" extrusionOk="0">
                  <a:moveTo>
                    <a:pt x="1308" y="1"/>
                  </a:moveTo>
                  <a:cubicBezTo>
                    <a:pt x="1305" y="1"/>
                    <a:pt x="1301" y="1"/>
                    <a:pt x="1298" y="3"/>
                  </a:cubicBezTo>
                  <a:cubicBezTo>
                    <a:pt x="905" y="15"/>
                    <a:pt x="501" y="39"/>
                    <a:pt x="108" y="74"/>
                  </a:cubicBezTo>
                  <a:cubicBezTo>
                    <a:pt x="72" y="74"/>
                    <a:pt x="36" y="158"/>
                    <a:pt x="0" y="205"/>
                  </a:cubicBezTo>
                  <a:cubicBezTo>
                    <a:pt x="60" y="241"/>
                    <a:pt x="120" y="301"/>
                    <a:pt x="167" y="301"/>
                  </a:cubicBezTo>
                  <a:cubicBezTo>
                    <a:pt x="489" y="289"/>
                    <a:pt x="810" y="277"/>
                    <a:pt x="1132" y="241"/>
                  </a:cubicBezTo>
                  <a:cubicBezTo>
                    <a:pt x="1215" y="229"/>
                    <a:pt x="1310" y="158"/>
                    <a:pt x="1441" y="98"/>
                  </a:cubicBezTo>
                  <a:cubicBezTo>
                    <a:pt x="1368" y="36"/>
                    <a:pt x="1332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6727625" y="1908100"/>
              <a:ext cx="28600" cy="6575"/>
            </a:xfrm>
            <a:custGeom>
              <a:avLst/>
              <a:gdLst/>
              <a:ahLst/>
              <a:cxnLst/>
              <a:rect l="l" t="t" r="r" b="b"/>
              <a:pathLst>
                <a:path w="1144" h="263" extrusionOk="0">
                  <a:moveTo>
                    <a:pt x="1119" y="1"/>
                  </a:moveTo>
                  <a:cubicBezTo>
                    <a:pt x="810" y="1"/>
                    <a:pt x="500" y="1"/>
                    <a:pt x="179" y="13"/>
                  </a:cubicBezTo>
                  <a:cubicBezTo>
                    <a:pt x="119" y="13"/>
                    <a:pt x="60" y="84"/>
                    <a:pt x="0" y="132"/>
                  </a:cubicBezTo>
                  <a:cubicBezTo>
                    <a:pt x="60" y="179"/>
                    <a:pt x="131" y="263"/>
                    <a:pt x="191" y="263"/>
                  </a:cubicBezTo>
                  <a:cubicBezTo>
                    <a:pt x="453" y="263"/>
                    <a:pt x="703" y="239"/>
                    <a:pt x="964" y="203"/>
                  </a:cubicBezTo>
                  <a:cubicBezTo>
                    <a:pt x="1024" y="191"/>
                    <a:pt x="1084" y="132"/>
                    <a:pt x="1143" y="96"/>
                  </a:cubicBezTo>
                  <a:cubicBezTo>
                    <a:pt x="1143" y="60"/>
                    <a:pt x="1131" y="36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5492050" y="2742725"/>
              <a:ext cx="100625" cy="80100"/>
            </a:xfrm>
            <a:custGeom>
              <a:avLst/>
              <a:gdLst/>
              <a:ahLst/>
              <a:cxnLst/>
              <a:rect l="l" t="t" r="r" b="b"/>
              <a:pathLst>
                <a:path w="4025" h="3204" extrusionOk="0">
                  <a:moveTo>
                    <a:pt x="4025" y="1"/>
                  </a:moveTo>
                  <a:cubicBezTo>
                    <a:pt x="3941" y="36"/>
                    <a:pt x="3834" y="36"/>
                    <a:pt x="3763" y="96"/>
                  </a:cubicBezTo>
                  <a:cubicBezTo>
                    <a:pt x="3417" y="382"/>
                    <a:pt x="3084" y="679"/>
                    <a:pt x="2727" y="953"/>
                  </a:cubicBezTo>
                  <a:cubicBezTo>
                    <a:pt x="1905" y="1572"/>
                    <a:pt x="1084" y="2179"/>
                    <a:pt x="274" y="2799"/>
                  </a:cubicBezTo>
                  <a:cubicBezTo>
                    <a:pt x="167" y="2882"/>
                    <a:pt x="84" y="3001"/>
                    <a:pt x="0" y="3108"/>
                  </a:cubicBezTo>
                  <a:cubicBezTo>
                    <a:pt x="24" y="3132"/>
                    <a:pt x="48" y="3168"/>
                    <a:pt x="84" y="3203"/>
                  </a:cubicBezTo>
                  <a:cubicBezTo>
                    <a:pt x="179" y="3144"/>
                    <a:pt x="274" y="3108"/>
                    <a:pt x="357" y="3049"/>
                  </a:cubicBezTo>
                  <a:cubicBezTo>
                    <a:pt x="1310" y="2334"/>
                    <a:pt x="2262" y="1620"/>
                    <a:pt x="3203" y="906"/>
                  </a:cubicBezTo>
                  <a:cubicBezTo>
                    <a:pt x="3453" y="703"/>
                    <a:pt x="3703" y="477"/>
                    <a:pt x="3941" y="251"/>
                  </a:cubicBezTo>
                  <a:cubicBezTo>
                    <a:pt x="4001" y="203"/>
                    <a:pt x="4001" y="84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5407500" y="2844825"/>
              <a:ext cx="58675" cy="44375"/>
            </a:xfrm>
            <a:custGeom>
              <a:avLst/>
              <a:gdLst/>
              <a:ahLst/>
              <a:cxnLst/>
              <a:rect l="l" t="t" r="r" b="b"/>
              <a:pathLst>
                <a:path w="2347" h="1775" extrusionOk="0">
                  <a:moveTo>
                    <a:pt x="2346" y="0"/>
                  </a:moveTo>
                  <a:lnTo>
                    <a:pt x="2346" y="0"/>
                  </a:lnTo>
                  <a:cubicBezTo>
                    <a:pt x="2326" y="3"/>
                    <a:pt x="2303" y="4"/>
                    <a:pt x="2281" y="4"/>
                  </a:cubicBezTo>
                  <a:cubicBezTo>
                    <a:pt x="2258" y="4"/>
                    <a:pt x="2235" y="3"/>
                    <a:pt x="2212" y="3"/>
                  </a:cubicBezTo>
                  <a:cubicBezTo>
                    <a:pt x="2168" y="3"/>
                    <a:pt x="2126" y="6"/>
                    <a:pt x="2096" y="24"/>
                  </a:cubicBezTo>
                  <a:cubicBezTo>
                    <a:pt x="1751" y="239"/>
                    <a:pt x="1418" y="465"/>
                    <a:pt x="1096" y="703"/>
                  </a:cubicBezTo>
                  <a:cubicBezTo>
                    <a:pt x="751" y="965"/>
                    <a:pt x="418" y="1251"/>
                    <a:pt x="84" y="1536"/>
                  </a:cubicBezTo>
                  <a:cubicBezTo>
                    <a:pt x="37" y="1584"/>
                    <a:pt x="25" y="1655"/>
                    <a:pt x="13" y="1727"/>
                  </a:cubicBezTo>
                  <a:cubicBezTo>
                    <a:pt x="1" y="1727"/>
                    <a:pt x="72" y="1763"/>
                    <a:pt x="108" y="1775"/>
                  </a:cubicBezTo>
                  <a:cubicBezTo>
                    <a:pt x="156" y="1739"/>
                    <a:pt x="203" y="1715"/>
                    <a:pt x="251" y="1679"/>
                  </a:cubicBezTo>
                  <a:cubicBezTo>
                    <a:pt x="906" y="1191"/>
                    <a:pt x="1561" y="703"/>
                    <a:pt x="2215" y="203"/>
                  </a:cubicBezTo>
                  <a:cubicBezTo>
                    <a:pt x="2275" y="155"/>
                    <a:pt x="2311" y="72"/>
                    <a:pt x="2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5364050" y="2923150"/>
              <a:ext cx="32775" cy="18150"/>
            </a:xfrm>
            <a:custGeom>
              <a:avLst/>
              <a:gdLst/>
              <a:ahLst/>
              <a:cxnLst/>
              <a:rect l="l" t="t" r="r" b="b"/>
              <a:pathLst>
                <a:path w="1311" h="726" extrusionOk="0">
                  <a:moveTo>
                    <a:pt x="1072" y="1"/>
                  </a:moveTo>
                  <a:cubicBezTo>
                    <a:pt x="1054" y="1"/>
                    <a:pt x="1039" y="4"/>
                    <a:pt x="1024" y="11"/>
                  </a:cubicBezTo>
                  <a:cubicBezTo>
                    <a:pt x="739" y="130"/>
                    <a:pt x="453" y="273"/>
                    <a:pt x="179" y="427"/>
                  </a:cubicBezTo>
                  <a:cubicBezTo>
                    <a:pt x="108" y="475"/>
                    <a:pt x="60" y="570"/>
                    <a:pt x="1" y="642"/>
                  </a:cubicBezTo>
                  <a:cubicBezTo>
                    <a:pt x="12" y="677"/>
                    <a:pt x="24" y="701"/>
                    <a:pt x="48" y="725"/>
                  </a:cubicBezTo>
                  <a:cubicBezTo>
                    <a:pt x="132" y="701"/>
                    <a:pt x="239" y="689"/>
                    <a:pt x="322" y="654"/>
                  </a:cubicBezTo>
                  <a:cubicBezTo>
                    <a:pt x="596" y="535"/>
                    <a:pt x="858" y="404"/>
                    <a:pt x="1120" y="273"/>
                  </a:cubicBezTo>
                  <a:cubicBezTo>
                    <a:pt x="1203" y="225"/>
                    <a:pt x="1251" y="130"/>
                    <a:pt x="1310" y="58"/>
                  </a:cubicBezTo>
                  <a:cubicBezTo>
                    <a:pt x="1234" y="49"/>
                    <a:pt x="114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5342925" y="2963375"/>
              <a:ext cx="28900" cy="21200"/>
            </a:xfrm>
            <a:custGeom>
              <a:avLst/>
              <a:gdLst/>
              <a:ahLst/>
              <a:cxnLst/>
              <a:rect l="l" t="t" r="r" b="b"/>
              <a:pathLst>
                <a:path w="1156" h="848" extrusionOk="0">
                  <a:moveTo>
                    <a:pt x="994" y="1"/>
                  </a:moveTo>
                  <a:cubicBezTo>
                    <a:pt x="979" y="1"/>
                    <a:pt x="965" y="3"/>
                    <a:pt x="953" y="9"/>
                  </a:cubicBezTo>
                  <a:cubicBezTo>
                    <a:pt x="691" y="176"/>
                    <a:pt x="429" y="354"/>
                    <a:pt x="179" y="545"/>
                  </a:cubicBezTo>
                  <a:cubicBezTo>
                    <a:pt x="95" y="604"/>
                    <a:pt x="60" y="712"/>
                    <a:pt x="0" y="795"/>
                  </a:cubicBezTo>
                  <a:cubicBezTo>
                    <a:pt x="12" y="819"/>
                    <a:pt x="36" y="831"/>
                    <a:pt x="48" y="843"/>
                  </a:cubicBezTo>
                  <a:cubicBezTo>
                    <a:pt x="80" y="843"/>
                    <a:pt x="111" y="848"/>
                    <a:pt x="136" y="848"/>
                  </a:cubicBezTo>
                  <a:cubicBezTo>
                    <a:pt x="148" y="848"/>
                    <a:pt x="159" y="846"/>
                    <a:pt x="167" y="843"/>
                  </a:cubicBezTo>
                  <a:cubicBezTo>
                    <a:pt x="488" y="628"/>
                    <a:pt x="810" y="414"/>
                    <a:pt x="1119" y="188"/>
                  </a:cubicBezTo>
                  <a:cubicBezTo>
                    <a:pt x="1155" y="164"/>
                    <a:pt x="1143" y="81"/>
                    <a:pt x="1155" y="21"/>
                  </a:cubicBezTo>
                  <a:cubicBezTo>
                    <a:pt x="1102" y="21"/>
                    <a:pt x="1041" y="1"/>
                    <a:pt x="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5356300" y="2941775"/>
              <a:ext cx="31000" cy="20050"/>
            </a:xfrm>
            <a:custGeom>
              <a:avLst/>
              <a:gdLst/>
              <a:ahLst/>
              <a:cxnLst/>
              <a:rect l="l" t="t" r="r" b="b"/>
              <a:pathLst>
                <a:path w="1240" h="802" extrusionOk="0">
                  <a:moveTo>
                    <a:pt x="1078" y="0"/>
                  </a:moveTo>
                  <a:cubicBezTo>
                    <a:pt x="1054" y="0"/>
                    <a:pt x="1032" y="5"/>
                    <a:pt x="1013" y="16"/>
                  </a:cubicBezTo>
                  <a:cubicBezTo>
                    <a:pt x="727" y="171"/>
                    <a:pt x="442" y="349"/>
                    <a:pt x="168" y="528"/>
                  </a:cubicBezTo>
                  <a:cubicBezTo>
                    <a:pt x="96" y="575"/>
                    <a:pt x="61" y="659"/>
                    <a:pt x="1" y="730"/>
                  </a:cubicBezTo>
                  <a:cubicBezTo>
                    <a:pt x="25" y="754"/>
                    <a:pt x="37" y="778"/>
                    <a:pt x="49" y="802"/>
                  </a:cubicBezTo>
                  <a:cubicBezTo>
                    <a:pt x="120" y="790"/>
                    <a:pt x="191" y="790"/>
                    <a:pt x="251" y="754"/>
                  </a:cubicBezTo>
                  <a:cubicBezTo>
                    <a:pt x="549" y="587"/>
                    <a:pt x="846" y="397"/>
                    <a:pt x="1132" y="218"/>
                  </a:cubicBezTo>
                  <a:cubicBezTo>
                    <a:pt x="1192" y="183"/>
                    <a:pt x="1204" y="87"/>
                    <a:pt x="1239" y="28"/>
                  </a:cubicBezTo>
                  <a:cubicBezTo>
                    <a:pt x="1190" y="20"/>
                    <a:pt x="1131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5336375" y="2991675"/>
              <a:ext cx="24725" cy="17325"/>
            </a:xfrm>
            <a:custGeom>
              <a:avLst/>
              <a:gdLst/>
              <a:ahLst/>
              <a:cxnLst/>
              <a:rect l="l" t="t" r="r" b="b"/>
              <a:pathLst>
                <a:path w="989" h="693" extrusionOk="0">
                  <a:moveTo>
                    <a:pt x="826" y="0"/>
                  </a:moveTo>
                  <a:cubicBezTo>
                    <a:pt x="811" y="0"/>
                    <a:pt x="798" y="2"/>
                    <a:pt x="786" y="8"/>
                  </a:cubicBezTo>
                  <a:cubicBezTo>
                    <a:pt x="560" y="151"/>
                    <a:pt x="334" y="306"/>
                    <a:pt x="107" y="473"/>
                  </a:cubicBezTo>
                  <a:cubicBezTo>
                    <a:pt x="60" y="508"/>
                    <a:pt x="48" y="592"/>
                    <a:pt x="0" y="687"/>
                  </a:cubicBezTo>
                  <a:cubicBezTo>
                    <a:pt x="64" y="687"/>
                    <a:pt x="101" y="692"/>
                    <a:pt x="125" y="692"/>
                  </a:cubicBezTo>
                  <a:cubicBezTo>
                    <a:pt x="138" y="692"/>
                    <a:pt x="147" y="691"/>
                    <a:pt x="155" y="687"/>
                  </a:cubicBezTo>
                  <a:cubicBezTo>
                    <a:pt x="417" y="532"/>
                    <a:pt x="691" y="365"/>
                    <a:pt x="953" y="199"/>
                  </a:cubicBezTo>
                  <a:cubicBezTo>
                    <a:pt x="988" y="175"/>
                    <a:pt x="977" y="80"/>
                    <a:pt x="988" y="32"/>
                  </a:cubicBezTo>
                  <a:cubicBezTo>
                    <a:pt x="934" y="23"/>
                    <a:pt x="873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6463000" y="2296425"/>
              <a:ext cx="118775" cy="49550"/>
            </a:xfrm>
            <a:custGeom>
              <a:avLst/>
              <a:gdLst/>
              <a:ahLst/>
              <a:cxnLst/>
              <a:rect l="l" t="t" r="r" b="b"/>
              <a:pathLst>
                <a:path w="4751" h="1982" extrusionOk="0">
                  <a:moveTo>
                    <a:pt x="212" y="0"/>
                  </a:moveTo>
                  <a:cubicBezTo>
                    <a:pt x="153" y="0"/>
                    <a:pt x="72" y="56"/>
                    <a:pt x="0" y="77"/>
                  </a:cubicBezTo>
                  <a:cubicBezTo>
                    <a:pt x="72" y="124"/>
                    <a:pt x="119" y="196"/>
                    <a:pt x="191" y="231"/>
                  </a:cubicBezTo>
                  <a:cubicBezTo>
                    <a:pt x="679" y="410"/>
                    <a:pt x="1167" y="577"/>
                    <a:pt x="1643" y="779"/>
                  </a:cubicBezTo>
                  <a:cubicBezTo>
                    <a:pt x="2536" y="1148"/>
                    <a:pt x="3418" y="1541"/>
                    <a:pt x="4310" y="1910"/>
                  </a:cubicBezTo>
                  <a:cubicBezTo>
                    <a:pt x="4430" y="1958"/>
                    <a:pt x="4572" y="1958"/>
                    <a:pt x="4715" y="1982"/>
                  </a:cubicBezTo>
                  <a:cubicBezTo>
                    <a:pt x="4727" y="1946"/>
                    <a:pt x="4739" y="1910"/>
                    <a:pt x="4751" y="1875"/>
                  </a:cubicBezTo>
                  <a:cubicBezTo>
                    <a:pt x="4656" y="1815"/>
                    <a:pt x="4561" y="1744"/>
                    <a:pt x="4453" y="1696"/>
                  </a:cubicBezTo>
                  <a:cubicBezTo>
                    <a:pt x="3429" y="1267"/>
                    <a:pt x="2417" y="827"/>
                    <a:pt x="1382" y="398"/>
                  </a:cubicBezTo>
                  <a:cubicBezTo>
                    <a:pt x="1012" y="243"/>
                    <a:pt x="631" y="124"/>
                    <a:pt x="239" y="5"/>
                  </a:cubicBezTo>
                  <a:cubicBezTo>
                    <a:pt x="230" y="2"/>
                    <a:pt x="221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6614800" y="2354875"/>
              <a:ext cx="67000" cy="31150"/>
            </a:xfrm>
            <a:custGeom>
              <a:avLst/>
              <a:gdLst/>
              <a:ahLst/>
              <a:cxnLst/>
              <a:rect l="l" t="t" r="r" b="b"/>
              <a:pathLst>
                <a:path w="2680" h="1246" extrusionOk="0">
                  <a:moveTo>
                    <a:pt x="108" y="1"/>
                  </a:moveTo>
                  <a:cubicBezTo>
                    <a:pt x="72" y="25"/>
                    <a:pt x="1" y="72"/>
                    <a:pt x="1" y="84"/>
                  </a:cubicBezTo>
                  <a:cubicBezTo>
                    <a:pt x="36" y="144"/>
                    <a:pt x="72" y="227"/>
                    <a:pt x="132" y="251"/>
                  </a:cubicBezTo>
                  <a:cubicBezTo>
                    <a:pt x="560" y="465"/>
                    <a:pt x="989" y="679"/>
                    <a:pt x="1417" y="870"/>
                  </a:cubicBezTo>
                  <a:cubicBezTo>
                    <a:pt x="1763" y="1013"/>
                    <a:pt x="2120" y="1120"/>
                    <a:pt x="2465" y="1239"/>
                  </a:cubicBezTo>
                  <a:cubicBezTo>
                    <a:pt x="2477" y="1244"/>
                    <a:pt x="2489" y="1246"/>
                    <a:pt x="2503" y="1246"/>
                  </a:cubicBezTo>
                  <a:cubicBezTo>
                    <a:pt x="2557" y="1246"/>
                    <a:pt x="2622" y="1213"/>
                    <a:pt x="2680" y="1203"/>
                  </a:cubicBezTo>
                  <a:cubicBezTo>
                    <a:pt x="2632" y="1156"/>
                    <a:pt x="2584" y="1096"/>
                    <a:pt x="2525" y="1049"/>
                  </a:cubicBezTo>
                  <a:cubicBezTo>
                    <a:pt x="2501" y="1025"/>
                    <a:pt x="2453" y="1013"/>
                    <a:pt x="2418" y="1001"/>
                  </a:cubicBezTo>
                  <a:lnTo>
                    <a:pt x="310" y="96"/>
                  </a:lnTo>
                  <a:cubicBezTo>
                    <a:pt x="251" y="60"/>
                    <a:pt x="179" y="37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6718375" y="2375125"/>
              <a:ext cx="29800" cy="21775"/>
            </a:xfrm>
            <a:custGeom>
              <a:avLst/>
              <a:gdLst/>
              <a:ahLst/>
              <a:cxnLst/>
              <a:rect l="l" t="t" r="r" b="b"/>
              <a:pathLst>
                <a:path w="1192" h="871" extrusionOk="0">
                  <a:moveTo>
                    <a:pt x="108" y="0"/>
                  </a:moveTo>
                  <a:cubicBezTo>
                    <a:pt x="72" y="24"/>
                    <a:pt x="1" y="60"/>
                    <a:pt x="1" y="72"/>
                  </a:cubicBezTo>
                  <a:cubicBezTo>
                    <a:pt x="1" y="155"/>
                    <a:pt x="13" y="250"/>
                    <a:pt x="72" y="286"/>
                  </a:cubicBezTo>
                  <a:cubicBezTo>
                    <a:pt x="346" y="489"/>
                    <a:pt x="632" y="679"/>
                    <a:pt x="930" y="858"/>
                  </a:cubicBezTo>
                  <a:cubicBezTo>
                    <a:pt x="945" y="867"/>
                    <a:pt x="964" y="871"/>
                    <a:pt x="986" y="871"/>
                  </a:cubicBezTo>
                  <a:cubicBezTo>
                    <a:pt x="1045" y="871"/>
                    <a:pt x="1122" y="843"/>
                    <a:pt x="1192" y="834"/>
                  </a:cubicBezTo>
                  <a:cubicBezTo>
                    <a:pt x="1144" y="774"/>
                    <a:pt x="1108" y="679"/>
                    <a:pt x="1049" y="643"/>
                  </a:cubicBezTo>
                  <a:cubicBezTo>
                    <a:pt x="787" y="441"/>
                    <a:pt x="513" y="262"/>
                    <a:pt x="239" y="72"/>
                  </a:cubicBezTo>
                  <a:cubicBezTo>
                    <a:pt x="203" y="48"/>
                    <a:pt x="156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6738625" y="2375750"/>
              <a:ext cx="31575" cy="17750"/>
            </a:xfrm>
            <a:custGeom>
              <a:avLst/>
              <a:gdLst/>
              <a:ahLst/>
              <a:cxnLst/>
              <a:rect l="l" t="t" r="r" b="b"/>
              <a:pathLst>
                <a:path w="1263" h="710" extrusionOk="0">
                  <a:moveTo>
                    <a:pt x="173" y="1"/>
                  </a:moveTo>
                  <a:cubicBezTo>
                    <a:pt x="117" y="1"/>
                    <a:pt x="56" y="11"/>
                    <a:pt x="1" y="11"/>
                  </a:cubicBezTo>
                  <a:cubicBezTo>
                    <a:pt x="36" y="83"/>
                    <a:pt x="60" y="166"/>
                    <a:pt x="120" y="214"/>
                  </a:cubicBezTo>
                  <a:cubicBezTo>
                    <a:pt x="191" y="285"/>
                    <a:pt x="286" y="333"/>
                    <a:pt x="370" y="368"/>
                  </a:cubicBezTo>
                  <a:cubicBezTo>
                    <a:pt x="584" y="487"/>
                    <a:pt x="810" y="606"/>
                    <a:pt x="1036" y="702"/>
                  </a:cubicBezTo>
                  <a:cubicBezTo>
                    <a:pt x="1051" y="707"/>
                    <a:pt x="1067" y="710"/>
                    <a:pt x="1085" y="710"/>
                  </a:cubicBezTo>
                  <a:cubicBezTo>
                    <a:pt x="1140" y="710"/>
                    <a:pt x="1208" y="687"/>
                    <a:pt x="1263" y="678"/>
                  </a:cubicBezTo>
                  <a:lnTo>
                    <a:pt x="1263" y="606"/>
                  </a:lnTo>
                  <a:cubicBezTo>
                    <a:pt x="1215" y="559"/>
                    <a:pt x="1179" y="511"/>
                    <a:pt x="1120" y="487"/>
                  </a:cubicBezTo>
                  <a:cubicBezTo>
                    <a:pt x="1001" y="416"/>
                    <a:pt x="882" y="356"/>
                    <a:pt x="763" y="297"/>
                  </a:cubicBezTo>
                  <a:cubicBezTo>
                    <a:pt x="596" y="202"/>
                    <a:pt x="429" y="95"/>
                    <a:pt x="251" y="11"/>
                  </a:cubicBezTo>
                  <a:cubicBezTo>
                    <a:pt x="227" y="3"/>
                    <a:pt x="20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6765425" y="2377350"/>
              <a:ext cx="32450" cy="16750"/>
            </a:xfrm>
            <a:custGeom>
              <a:avLst/>
              <a:gdLst/>
              <a:ahLst/>
              <a:cxnLst/>
              <a:rect l="l" t="t" r="r" b="b"/>
              <a:pathLst>
                <a:path w="1298" h="670" extrusionOk="0">
                  <a:moveTo>
                    <a:pt x="148" y="0"/>
                  </a:moveTo>
                  <a:cubicBezTo>
                    <a:pt x="104" y="0"/>
                    <a:pt x="48" y="33"/>
                    <a:pt x="0" y="42"/>
                  </a:cubicBezTo>
                  <a:cubicBezTo>
                    <a:pt x="24" y="102"/>
                    <a:pt x="36" y="197"/>
                    <a:pt x="84" y="221"/>
                  </a:cubicBezTo>
                  <a:cubicBezTo>
                    <a:pt x="393" y="376"/>
                    <a:pt x="703" y="519"/>
                    <a:pt x="1012" y="662"/>
                  </a:cubicBezTo>
                  <a:cubicBezTo>
                    <a:pt x="1030" y="668"/>
                    <a:pt x="1049" y="670"/>
                    <a:pt x="1070" y="670"/>
                  </a:cubicBezTo>
                  <a:cubicBezTo>
                    <a:pt x="1133" y="670"/>
                    <a:pt x="1209" y="650"/>
                    <a:pt x="1298" y="650"/>
                  </a:cubicBezTo>
                  <a:cubicBezTo>
                    <a:pt x="1238" y="554"/>
                    <a:pt x="1215" y="495"/>
                    <a:pt x="1179" y="471"/>
                  </a:cubicBezTo>
                  <a:cubicBezTo>
                    <a:pt x="846" y="316"/>
                    <a:pt x="524" y="150"/>
                    <a:pt x="179" y="7"/>
                  </a:cubicBezTo>
                  <a:cubicBezTo>
                    <a:pt x="169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6795175" y="2372150"/>
              <a:ext cx="25025" cy="15500"/>
            </a:xfrm>
            <a:custGeom>
              <a:avLst/>
              <a:gdLst/>
              <a:ahLst/>
              <a:cxnLst/>
              <a:rect l="l" t="t" r="r" b="b"/>
              <a:pathLst>
                <a:path w="1001" h="620" extrusionOk="0">
                  <a:moveTo>
                    <a:pt x="114" y="0"/>
                  </a:moveTo>
                  <a:cubicBezTo>
                    <a:pt x="112" y="0"/>
                    <a:pt x="110" y="0"/>
                    <a:pt x="108" y="0"/>
                  </a:cubicBezTo>
                  <a:cubicBezTo>
                    <a:pt x="72" y="12"/>
                    <a:pt x="1" y="48"/>
                    <a:pt x="1" y="72"/>
                  </a:cubicBezTo>
                  <a:cubicBezTo>
                    <a:pt x="1" y="131"/>
                    <a:pt x="25" y="191"/>
                    <a:pt x="60" y="215"/>
                  </a:cubicBezTo>
                  <a:cubicBezTo>
                    <a:pt x="227" y="322"/>
                    <a:pt x="394" y="429"/>
                    <a:pt x="572" y="500"/>
                  </a:cubicBezTo>
                  <a:cubicBezTo>
                    <a:pt x="703" y="560"/>
                    <a:pt x="858" y="584"/>
                    <a:pt x="1001" y="620"/>
                  </a:cubicBezTo>
                  <a:cubicBezTo>
                    <a:pt x="954" y="408"/>
                    <a:pt x="2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5822150" y="2832625"/>
              <a:ext cx="50325" cy="118500"/>
            </a:xfrm>
            <a:custGeom>
              <a:avLst/>
              <a:gdLst/>
              <a:ahLst/>
              <a:cxnLst/>
              <a:rect l="l" t="t" r="r" b="b"/>
              <a:pathLst>
                <a:path w="2013" h="4740" extrusionOk="0">
                  <a:moveTo>
                    <a:pt x="1929" y="0"/>
                  </a:moveTo>
                  <a:cubicBezTo>
                    <a:pt x="1870" y="60"/>
                    <a:pt x="1798" y="119"/>
                    <a:pt x="1762" y="203"/>
                  </a:cubicBezTo>
                  <a:cubicBezTo>
                    <a:pt x="1596" y="631"/>
                    <a:pt x="1453" y="1084"/>
                    <a:pt x="1274" y="1512"/>
                  </a:cubicBezTo>
                  <a:cubicBezTo>
                    <a:pt x="893" y="2429"/>
                    <a:pt x="488" y="3346"/>
                    <a:pt x="96" y="4263"/>
                  </a:cubicBezTo>
                  <a:cubicBezTo>
                    <a:pt x="48" y="4406"/>
                    <a:pt x="36" y="4549"/>
                    <a:pt x="0" y="4691"/>
                  </a:cubicBezTo>
                  <a:cubicBezTo>
                    <a:pt x="36" y="4715"/>
                    <a:pt x="84" y="4727"/>
                    <a:pt x="119" y="4739"/>
                  </a:cubicBezTo>
                  <a:cubicBezTo>
                    <a:pt x="179" y="4644"/>
                    <a:pt x="262" y="4549"/>
                    <a:pt x="298" y="4441"/>
                  </a:cubicBezTo>
                  <a:cubicBezTo>
                    <a:pt x="703" y="3501"/>
                    <a:pt x="1108" y="2548"/>
                    <a:pt x="1489" y="1608"/>
                  </a:cubicBezTo>
                  <a:cubicBezTo>
                    <a:pt x="1679" y="1155"/>
                    <a:pt x="1834" y="703"/>
                    <a:pt x="2001" y="250"/>
                  </a:cubicBezTo>
                  <a:cubicBezTo>
                    <a:pt x="2012" y="179"/>
                    <a:pt x="1953" y="84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5781950" y="2984400"/>
              <a:ext cx="31575" cy="66725"/>
            </a:xfrm>
            <a:custGeom>
              <a:avLst/>
              <a:gdLst/>
              <a:ahLst/>
              <a:cxnLst/>
              <a:rect l="l" t="t" r="r" b="b"/>
              <a:pathLst>
                <a:path w="1263" h="2669" extrusionOk="0">
                  <a:moveTo>
                    <a:pt x="1183" y="0"/>
                  </a:moveTo>
                  <a:cubicBezTo>
                    <a:pt x="1182" y="0"/>
                    <a:pt x="1181" y="1"/>
                    <a:pt x="1180" y="2"/>
                  </a:cubicBezTo>
                  <a:cubicBezTo>
                    <a:pt x="1120" y="25"/>
                    <a:pt x="1049" y="61"/>
                    <a:pt x="1013" y="109"/>
                  </a:cubicBezTo>
                  <a:cubicBezTo>
                    <a:pt x="811" y="537"/>
                    <a:pt x="596" y="966"/>
                    <a:pt x="406" y="1395"/>
                  </a:cubicBezTo>
                  <a:cubicBezTo>
                    <a:pt x="263" y="1752"/>
                    <a:pt x="144" y="2121"/>
                    <a:pt x="13" y="2490"/>
                  </a:cubicBezTo>
                  <a:cubicBezTo>
                    <a:pt x="1" y="2538"/>
                    <a:pt x="49" y="2609"/>
                    <a:pt x="72" y="2669"/>
                  </a:cubicBezTo>
                  <a:cubicBezTo>
                    <a:pt x="120" y="2633"/>
                    <a:pt x="168" y="2609"/>
                    <a:pt x="203" y="2561"/>
                  </a:cubicBezTo>
                  <a:cubicBezTo>
                    <a:pt x="239" y="2538"/>
                    <a:pt x="239" y="2490"/>
                    <a:pt x="251" y="2454"/>
                  </a:cubicBezTo>
                  <a:cubicBezTo>
                    <a:pt x="561" y="1728"/>
                    <a:pt x="882" y="1002"/>
                    <a:pt x="1192" y="275"/>
                  </a:cubicBezTo>
                  <a:cubicBezTo>
                    <a:pt x="1215" y="228"/>
                    <a:pt x="1239" y="168"/>
                    <a:pt x="1263" y="97"/>
                  </a:cubicBezTo>
                  <a:cubicBezTo>
                    <a:pt x="1241" y="64"/>
                    <a:pt x="1199" y="0"/>
                    <a:pt x="1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5770950" y="3088000"/>
              <a:ext cx="22650" cy="29200"/>
            </a:xfrm>
            <a:custGeom>
              <a:avLst/>
              <a:gdLst/>
              <a:ahLst/>
              <a:cxnLst/>
              <a:rect l="l" t="t" r="r" b="b"/>
              <a:pathLst>
                <a:path w="906" h="1168" extrusionOk="0">
                  <a:moveTo>
                    <a:pt x="822" y="1"/>
                  </a:moveTo>
                  <a:cubicBezTo>
                    <a:pt x="750" y="1"/>
                    <a:pt x="643" y="1"/>
                    <a:pt x="620" y="48"/>
                  </a:cubicBezTo>
                  <a:cubicBezTo>
                    <a:pt x="405" y="334"/>
                    <a:pt x="215" y="632"/>
                    <a:pt x="24" y="930"/>
                  </a:cubicBezTo>
                  <a:cubicBezTo>
                    <a:pt x="0" y="989"/>
                    <a:pt x="36" y="1096"/>
                    <a:pt x="48" y="1168"/>
                  </a:cubicBezTo>
                  <a:cubicBezTo>
                    <a:pt x="119" y="1132"/>
                    <a:pt x="203" y="1108"/>
                    <a:pt x="250" y="1049"/>
                  </a:cubicBezTo>
                  <a:cubicBezTo>
                    <a:pt x="453" y="775"/>
                    <a:pt x="643" y="501"/>
                    <a:pt x="834" y="227"/>
                  </a:cubicBezTo>
                  <a:cubicBezTo>
                    <a:pt x="858" y="191"/>
                    <a:pt x="870" y="156"/>
                    <a:pt x="905" y="108"/>
                  </a:cubicBezTo>
                  <a:cubicBezTo>
                    <a:pt x="881" y="72"/>
                    <a:pt x="846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5774225" y="3107950"/>
              <a:ext cx="19675" cy="31275"/>
            </a:xfrm>
            <a:custGeom>
              <a:avLst/>
              <a:gdLst/>
              <a:ahLst/>
              <a:cxnLst/>
              <a:rect l="l" t="t" r="r" b="b"/>
              <a:pathLst>
                <a:path w="787" h="1251" extrusionOk="0">
                  <a:moveTo>
                    <a:pt x="727" y="1"/>
                  </a:moveTo>
                  <a:cubicBezTo>
                    <a:pt x="667" y="12"/>
                    <a:pt x="584" y="24"/>
                    <a:pt x="560" y="60"/>
                  </a:cubicBezTo>
                  <a:cubicBezTo>
                    <a:pt x="381" y="393"/>
                    <a:pt x="203" y="727"/>
                    <a:pt x="24" y="1060"/>
                  </a:cubicBezTo>
                  <a:cubicBezTo>
                    <a:pt x="0" y="1108"/>
                    <a:pt x="60" y="1191"/>
                    <a:pt x="72" y="1251"/>
                  </a:cubicBezTo>
                  <a:cubicBezTo>
                    <a:pt x="131" y="1215"/>
                    <a:pt x="215" y="1203"/>
                    <a:pt x="238" y="1144"/>
                  </a:cubicBezTo>
                  <a:cubicBezTo>
                    <a:pt x="417" y="846"/>
                    <a:pt x="584" y="524"/>
                    <a:pt x="750" y="215"/>
                  </a:cubicBezTo>
                  <a:cubicBezTo>
                    <a:pt x="774" y="179"/>
                    <a:pt x="774" y="143"/>
                    <a:pt x="786" y="96"/>
                  </a:cubicBezTo>
                  <a:cubicBezTo>
                    <a:pt x="774" y="60"/>
                    <a:pt x="75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5773925" y="3134750"/>
              <a:ext cx="17575" cy="33050"/>
            </a:xfrm>
            <a:custGeom>
              <a:avLst/>
              <a:gdLst/>
              <a:ahLst/>
              <a:cxnLst/>
              <a:rect l="l" t="t" r="r" b="b"/>
              <a:pathLst>
                <a:path w="703" h="1322" extrusionOk="0">
                  <a:moveTo>
                    <a:pt x="631" y="0"/>
                  </a:moveTo>
                  <a:cubicBezTo>
                    <a:pt x="572" y="24"/>
                    <a:pt x="489" y="48"/>
                    <a:pt x="465" y="95"/>
                  </a:cubicBezTo>
                  <a:cubicBezTo>
                    <a:pt x="310" y="393"/>
                    <a:pt x="167" y="679"/>
                    <a:pt x="36" y="988"/>
                  </a:cubicBezTo>
                  <a:cubicBezTo>
                    <a:pt x="0" y="1060"/>
                    <a:pt x="36" y="1167"/>
                    <a:pt x="36" y="1322"/>
                  </a:cubicBezTo>
                  <a:cubicBezTo>
                    <a:pt x="143" y="1238"/>
                    <a:pt x="191" y="1226"/>
                    <a:pt x="203" y="1191"/>
                  </a:cubicBezTo>
                  <a:cubicBezTo>
                    <a:pt x="370" y="857"/>
                    <a:pt x="536" y="524"/>
                    <a:pt x="691" y="179"/>
                  </a:cubicBezTo>
                  <a:cubicBezTo>
                    <a:pt x="703" y="143"/>
                    <a:pt x="655" y="6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5781075" y="3165250"/>
              <a:ext cx="16100" cy="25175"/>
            </a:xfrm>
            <a:custGeom>
              <a:avLst/>
              <a:gdLst/>
              <a:ahLst/>
              <a:cxnLst/>
              <a:rect l="l" t="t" r="r" b="b"/>
              <a:pathLst>
                <a:path w="644" h="1007" extrusionOk="0">
                  <a:moveTo>
                    <a:pt x="456" y="0"/>
                  </a:moveTo>
                  <a:cubicBezTo>
                    <a:pt x="445" y="0"/>
                    <a:pt x="436" y="2"/>
                    <a:pt x="429" y="6"/>
                  </a:cubicBezTo>
                  <a:cubicBezTo>
                    <a:pt x="250" y="90"/>
                    <a:pt x="0" y="757"/>
                    <a:pt x="48" y="1007"/>
                  </a:cubicBezTo>
                  <a:cubicBezTo>
                    <a:pt x="215" y="935"/>
                    <a:pt x="643" y="209"/>
                    <a:pt x="596" y="66"/>
                  </a:cubicBezTo>
                  <a:cubicBezTo>
                    <a:pt x="586" y="37"/>
                    <a:pt x="505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6154625" y="2771900"/>
              <a:ext cx="22050" cy="125625"/>
            </a:xfrm>
            <a:custGeom>
              <a:avLst/>
              <a:gdLst/>
              <a:ahLst/>
              <a:cxnLst/>
              <a:rect l="l" t="t" r="r" b="b"/>
              <a:pathLst>
                <a:path w="882" h="5025" extrusionOk="0">
                  <a:moveTo>
                    <a:pt x="48" y="0"/>
                  </a:moveTo>
                  <a:cubicBezTo>
                    <a:pt x="36" y="72"/>
                    <a:pt x="1" y="143"/>
                    <a:pt x="12" y="215"/>
                  </a:cubicBezTo>
                  <a:cubicBezTo>
                    <a:pt x="143" y="1155"/>
                    <a:pt x="274" y="2096"/>
                    <a:pt x="405" y="3048"/>
                  </a:cubicBezTo>
                  <a:cubicBezTo>
                    <a:pt x="489" y="3584"/>
                    <a:pt x="536" y="4120"/>
                    <a:pt x="620" y="4644"/>
                  </a:cubicBezTo>
                  <a:cubicBezTo>
                    <a:pt x="643" y="4775"/>
                    <a:pt x="715" y="4906"/>
                    <a:pt x="763" y="5025"/>
                  </a:cubicBezTo>
                  <a:cubicBezTo>
                    <a:pt x="786" y="5025"/>
                    <a:pt x="822" y="5013"/>
                    <a:pt x="858" y="5013"/>
                  </a:cubicBezTo>
                  <a:cubicBezTo>
                    <a:pt x="858" y="4906"/>
                    <a:pt x="882" y="4799"/>
                    <a:pt x="870" y="4703"/>
                  </a:cubicBezTo>
                  <a:cubicBezTo>
                    <a:pt x="739" y="3584"/>
                    <a:pt x="608" y="2465"/>
                    <a:pt x="465" y="1346"/>
                  </a:cubicBezTo>
                  <a:cubicBezTo>
                    <a:pt x="405" y="941"/>
                    <a:pt x="322" y="548"/>
                    <a:pt x="227" y="143"/>
                  </a:cubicBezTo>
                  <a:cubicBezTo>
                    <a:pt x="215" y="84"/>
                    <a:pt x="108" y="48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6178150" y="2932325"/>
              <a:ext cx="13400" cy="72075"/>
            </a:xfrm>
            <a:custGeom>
              <a:avLst/>
              <a:gdLst/>
              <a:ahLst/>
              <a:cxnLst/>
              <a:rect l="l" t="t" r="r" b="b"/>
              <a:pathLst>
                <a:path w="536" h="2883" extrusionOk="0">
                  <a:moveTo>
                    <a:pt x="119" y="1"/>
                  </a:moveTo>
                  <a:cubicBezTo>
                    <a:pt x="83" y="49"/>
                    <a:pt x="36" y="96"/>
                    <a:pt x="36" y="156"/>
                  </a:cubicBezTo>
                  <a:cubicBezTo>
                    <a:pt x="24" y="251"/>
                    <a:pt x="48" y="358"/>
                    <a:pt x="48" y="465"/>
                  </a:cubicBezTo>
                  <a:lnTo>
                    <a:pt x="0" y="465"/>
                  </a:lnTo>
                  <a:cubicBezTo>
                    <a:pt x="107" y="1180"/>
                    <a:pt x="203" y="1882"/>
                    <a:pt x="310" y="2585"/>
                  </a:cubicBezTo>
                  <a:cubicBezTo>
                    <a:pt x="334" y="2692"/>
                    <a:pt x="429" y="2787"/>
                    <a:pt x="488" y="2882"/>
                  </a:cubicBezTo>
                  <a:cubicBezTo>
                    <a:pt x="500" y="2763"/>
                    <a:pt x="536" y="2644"/>
                    <a:pt x="524" y="2525"/>
                  </a:cubicBezTo>
                  <a:cubicBezTo>
                    <a:pt x="453" y="1977"/>
                    <a:pt x="369" y="1418"/>
                    <a:pt x="298" y="858"/>
                  </a:cubicBezTo>
                  <a:cubicBezTo>
                    <a:pt x="274" y="620"/>
                    <a:pt x="274" y="382"/>
                    <a:pt x="250" y="144"/>
                  </a:cubicBezTo>
                  <a:cubicBezTo>
                    <a:pt x="238" y="96"/>
                    <a:pt x="167" y="49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6209400" y="3032050"/>
              <a:ext cx="8950" cy="35450"/>
            </a:xfrm>
            <a:custGeom>
              <a:avLst/>
              <a:gdLst/>
              <a:ahLst/>
              <a:cxnLst/>
              <a:rect l="l" t="t" r="r" b="b"/>
              <a:pathLst>
                <a:path w="358" h="1418" extrusionOk="0">
                  <a:moveTo>
                    <a:pt x="262" y="1"/>
                  </a:moveTo>
                  <a:cubicBezTo>
                    <a:pt x="203" y="72"/>
                    <a:pt x="96" y="131"/>
                    <a:pt x="84" y="215"/>
                  </a:cubicBezTo>
                  <a:cubicBezTo>
                    <a:pt x="36" y="429"/>
                    <a:pt x="24" y="655"/>
                    <a:pt x="0" y="858"/>
                  </a:cubicBezTo>
                  <a:cubicBezTo>
                    <a:pt x="12" y="1013"/>
                    <a:pt x="12" y="1144"/>
                    <a:pt x="36" y="1263"/>
                  </a:cubicBezTo>
                  <a:cubicBezTo>
                    <a:pt x="48" y="1322"/>
                    <a:pt x="119" y="1370"/>
                    <a:pt x="167" y="1417"/>
                  </a:cubicBezTo>
                  <a:cubicBezTo>
                    <a:pt x="203" y="1358"/>
                    <a:pt x="262" y="1310"/>
                    <a:pt x="262" y="1251"/>
                  </a:cubicBezTo>
                  <a:cubicBezTo>
                    <a:pt x="310" y="917"/>
                    <a:pt x="334" y="584"/>
                    <a:pt x="357" y="239"/>
                  </a:cubicBezTo>
                  <a:cubicBezTo>
                    <a:pt x="357" y="167"/>
                    <a:pt x="298" y="84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6222500" y="3049025"/>
              <a:ext cx="7750" cy="35425"/>
            </a:xfrm>
            <a:custGeom>
              <a:avLst/>
              <a:gdLst/>
              <a:ahLst/>
              <a:cxnLst/>
              <a:rect l="l" t="t" r="r" b="b"/>
              <a:pathLst>
                <a:path w="310" h="1417" extrusionOk="0">
                  <a:moveTo>
                    <a:pt x="167" y="0"/>
                  </a:moveTo>
                  <a:cubicBezTo>
                    <a:pt x="131" y="48"/>
                    <a:pt x="48" y="95"/>
                    <a:pt x="36" y="143"/>
                  </a:cubicBezTo>
                  <a:cubicBezTo>
                    <a:pt x="12" y="286"/>
                    <a:pt x="24" y="429"/>
                    <a:pt x="12" y="572"/>
                  </a:cubicBezTo>
                  <a:lnTo>
                    <a:pt x="0" y="572"/>
                  </a:lnTo>
                  <a:cubicBezTo>
                    <a:pt x="24" y="810"/>
                    <a:pt x="36" y="1036"/>
                    <a:pt x="72" y="1262"/>
                  </a:cubicBezTo>
                  <a:cubicBezTo>
                    <a:pt x="84" y="1322"/>
                    <a:pt x="155" y="1369"/>
                    <a:pt x="203" y="1417"/>
                  </a:cubicBezTo>
                  <a:cubicBezTo>
                    <a:pt x="238" y="1357"/>
                    <a:pt x="310" y="1310"/>
                    <a:pt x="310" y="1250"/>
                  </a:cubicBezTo>
                  <a:cubicBezTo>
                    <a:pt x="298" y="881"/>
                    <a:pt x="286" y="512"/>
                    <a:pt x="262" y="143"/>
                  </a:cubicBezTo>
                  <a:cubicBezTo>
                    <a:pt x="262" y="95"/>
                    <a:pt x="203" y="48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6235000" y="3073725"/>
              <a:ext cx="7750" cy="35150"/>
            </a:xfrm>
            <a:custGeom>
              <a:avLst/>
              <a:gdLst/>
              <a:ahLst/>
              <a:cxnLst/>
              <a:rect l="l" t="t" r="r" b="b"/>
              <a:pathLst>
                <a:path w="310" h="1406" extrusionOk="0">
                  <a:moveTo>
                    <a:pt x="95" y="0"/>
                  </a:moveTo>
                  <a:cubicBezTo>
                    <a:pt x="60" y="48"/>
                    <a:pt x="0" y="96"/>
                    <a:pt x="0" y="143"/>
                  </a:cubicBezTo>
                  <a:cubicBezTo>
                    <a:pt x="12" y="477"/>
                    <a:pt x="36" y="822"/>
                    <a:pt x="72" y="1167"/>
                  </a:cubicBezTo>
                  <a:cubicBezTo>
                    <a:pt x="84" y="1239"/>
                    <a:pt x="167" y="1310"/>
                    <a:pt x="226" y="1405"/>
                  </a:cubicBezTo>
                  <a:cubicBezTo>
                    <a:pt x="274" y="1346"/>
                    <a:pt x="310" y="1322"/>
                    <a:pt x="310" y="1298"/>
                  </a:cubicBezTo>
                  <a:cubicBezTo>
                    <a:pt x="286" y="893"/>
                    <a:pt x="262" y="500"/>
                    <a:pt x="226" y="96"/>
                  </a:cubicBezTo>
                  <a:cubicBezTo>
                    <a:pt x="226" y="60"/>
                    <a:pt x="143" y="24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6254050" y="3097200"/>
              <a:ext cx="7150" cy="28350"/>
            </a:xfrm>
            <a:custGeom>
              <a:avLst/>
              <a:gdLst/>
              <a:ahLst/>
              <a:cxnLst/>
              <a:rect l="l" t="t" r="r" b="b"/>
              <a:pathLst>
                <a:path w="286" h="1134" extrusionOk="0">
                  <a:moveTo>
                    <a:pt x="112" y="0"/>
                  </a:moveTo>
                  <a:cubicBezTo>
                    <a:pt x="110" y="0"/>
                    <a:pt x="108" y="1"/>
                    <a:pt x="107" y="2"/>
                  </a:cubicBezTo>
                  <a:cubicBezTo>
                    <a:pt x="60" y="26"/>
                    <a:pt x="0" y="85"/>
                    <a:pt x="0" y="133"/>
                  </a:cubicBezTo>
                  <a:cubicBezTo>
                    <a:pt x="12" y="431"/>
                    <a:pt x="36" y="728"/>
                    <a:pt x="72" y="1014"/>
                  </a:cubicBezTo>
                  <a:cubicBezTo>
                    <a:pt x="84" y="1062"/>
                    <a:pt x="143" y="1097"/>
                    <a:pt x="179" y="1133"/>
                  </a:cubicBezTo>
                  <a:lnTo>
                    <a:pt x="286" y="1121"/>
                  </a:lnTo>
                  <a:cubicBezTo>
                    <a:pt x="262" y="776"/>
                    <a:pt x="250" y="431"/>
                    <a:pt x="226" y="85"/>
                  </a:cubicBezTo>
                  <a:cubicBezTo>
                    <a:pt x="216" y="53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6373100" y="2575750"/>
              <a:ext cx="80100" cy="100625"/>
            </a:xfrm>
            <a:custGeom>
              <a:avLst/>
              <a:gdLst/>
              <a:ahLst/>
              <a:cxnLst/>
              <a:rect l="l" t="t" r="r" b="b"/>
              <a:pathLst>
                <a:path w="3204" h="4025" extrusionOk="0">
                  <a:moveTo>
                    <a:pt x="1" y="0"/>
                  </a:moveTo>
                  <a:cubicBezTo>
                    <a:pt x="36" y="96"/>
                    <a:pt x="48" y="203"/>
                    <a:pt x="108" y="262"/>
                  </a:cubicBezTo>
                  <a:cubicBezTo>
                    <a:pt x="370" y="596"/>
                    <a:pt x="667" y="917"/>
                    <a:pt x="918" y="1250"/>
                  </a:cubicBezTo>
                  <a:cubicBezTo>
                    <a:pt x="1560" y="2084"/>
                    <a:pt x="2180" y="2929"/>
                    <a:pt x="2811" y="3763"/>
                  </a:cubicBezTo>
                  <a:cubicBezTo>
                    <a:pt x="2894" y="3870"/>
                    <a:pt x="3013" y="3941"/>
                    <a:pt x="3120" y="4025"/>
                  </a:cubicBezTo>
                  <a:cubicBezTo>
                    <a:pt x="3144" y="4001"/>
                    <a:pt x="3180" y="3977"/>
                    <a:pt x="3204" y="3941"/>
                  </a:cubicBezTo>
                  <a:cubicBezTo>
                    <a:pt x="3156" y="3858"/>
                    <a:pt x="3108" y="3751"/>
                    <a:pt x="3049" y="3667"/>
                  </a:cubicBezTo>
                  <a:cubicBezTo>
                    <a:pt x="2346" y="2727"/>
                    <a:pt x="1644" y="1798"/>
                    <a:pt x="941" y="869"/>
                  </a:cubicBezTo>
                  <a:cubicBezTo>
                    <a:pt x="727" y="596"/>
                    <a:pt x="501" y="346"/>
                    <a:pt x="275" y="107"/>
                  </a:cubicBezTo>
                  <a:cubicBezTo>
                    <a:pt x="215" y="36"/>
                    <a:pt x="9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6474900" y="2702550"/>
              <a:ext cx="44975" cy="58950"/>
            </a:xfrm>
            <a:custGeom>
              <a:avLst/>
              <a:gdLst/>
              <a:ahLst/>
              <a:cxnLst/>
              <a:rect l="l" t="t" r="r" b="b"/>
              <a:pathLst>
                <a:path w="1799" h="2358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84"/>
                    <a:pt x="1" y="179"/>
                    <a:pt x="48" y="238"/>
                  </a:cubicBezTo>
                  <a:cubicBezTo>
                    <a:pt x="536" y="905"/>
                    <a:pt x="1037" y="1572"/>
                    <a:pt x="1537" y="2227"/>
                  </a:cubicBezTo>
                  <a:cubicBezTo>
                    <a:pt x="1584" y="2286"/>
                    <a:pt x="1668" y="2310"/>
                    <a:pt x="1739" y="2358"/>
                  </a:cubicBezTo>
                  <a:cubicBezTo>
                    <a:pt x="1763" y="2334"/>
                    <a:pt x="1787" y="2310"/>
                    <a:pt x="1799" y="2286"/>
                  </a:cubicBezTo>
                  <a:cubicBezTo>
                    <a:pt x="1775" y="2227"/>
                    <a:pt x="1751" y="2155"/>
                    <a:pt x="1703" y="2096"/>
                  </a:cubicBezTo>
                  <a:cubicBezTo>
                    <a:pt x="1215" y="1429"/>
                    <a:pt x="727" y="774"/>
                    <a:pt x="227" y="119"/>
                  </a:cubicBezTo>
                  <a:cubicBezTo>
                    <a:pt x="179" y="60"/>
                    <a:pt x="84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6552900" y="2771600"/>
              <a:ext cx="19075" cy="32775"/>
            </a:xfrm>
            <a:custGeom>
              <a:avLst/>
              <a:gdLst/>
              <a:ahLst/>
              <a:cxnLst/>
              <a:rect l="l" t="t" r="r" b="b"/>
              <a:pathLst>
                <a:path w="763" h="1311" extrusionOk="0">
                  <a:moveTo>
                    <a:pt x="107" y="1"/>
                  </a:moveTo>
                  <a:cubicBezTo>
                    <a:pt x="83" y="84"/>
                    <a:pt x="0" y="191"/>
                    <a:pt x="36" y="262"/>
                  </a:cubicBezTo>
                  <a:cubicBezTo>
                    <a:pt x="167" y="572"/>
                    <a:pt x="322" y="870"/>
                    <a:pt x="488" y="1167"/>
                  </a:cubicBezTo>
                  <a:cubicBezTo>
                    <a:pt x="524" y="1227"/>
                    <a:pt x="619" y="1263"/>
                    <a:pt x="679" y="1310"/>
                  </a:cubicBezTo>
                  <a:cubicBezTo>
                    <a:pt x="714" y="1286"/>
                    <a:pt x="738" y="1275"/>
                    <a:pt x="762" y="1263"/>
                  </a:cubicBezTo>
                  <a:cubicBezTo>
                    <a:pt x="738" y="1167"/>
                    <a:pt x="714" y="1072"/>
                    <a:pt x="679" y="977"/>
                  </a:cubicBezTo>
                  <a:cubicBezTo>
                    <a:pt x="560" y="715"/>
                    <a:pt x="429" y="441"/>
                    <a:pt x="298" y="179"/>
                  </a:cubicBezTo>
                  <a:cubicBezTo>
                    <a:pt x="262" y="108"/>
                    <a:pt x="167" y="60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6571650" y="2781425"/>
              <a:ext cx="20850" cy="30675"/>
            </a:xfrm>
            <a:custGeom>
              <a:avLst/>
              <a:gdLst/>
              <a:ahLst/>
              <a:cxnLst/>
              <a:rect l="l" t="t" r="r" b="b"/>
              <a:pathLst>
                <a:path w="834" h="1227" extrusionOk="0">
                  <a:moveTo>
                    <a:pt x="36" y="0"/>
                  </a:moveTo>
                  <a:cubicBezTo>
                    <a:pt x="36" y="72"/>
                    <a:pt x="0" y="155"/>
                    <a:pt x="36" y="215"/>
                  </a:cubicBezTo>
                  <a:cubicBezTo>
                    <a:pt x="203" y="501"/>
                    <a:pt x="369" y="786"/>
                    <a:pt x="548" y="1060"/>
                  </a:cubicBezTo>
                  <a:cubicBezTo>
                    <a:pt x="596" y="1132"/>
                    <a:pt x="679" y="1167"/>
                    <a:pt x="750" y="1227"/>
                  </a:cubicBezTo>
                  <a:cubicBezTo>
                    <a:pt x="774" y="1215"/>
                    <a:pt x="810" y="1191"/>
                    <a:pt x="834" y="1179"/>
                  </a:cubicBezTo>
                  <a:cubicBezTo>
                    <a:pt x="822" y="1108"/>
                    <a:pt x="822" y="1036"/>
                    <a:pt x="786" y="977"/>
                  </a:cubicBezTo>
                  <a:cubicBezTo>
                    <a:pt x="607" y="679"/>
                    <a:pt x="441" y="381"/>
                    <a:pt x="238" y="96"/>
                  </a:cubicBezTo>
                  <a:cubicBezTo>
                    <a:pt x="203" y="48"/>
                    <a:pt x="107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6593675" y="2796850"/>
              <a:ext cx="21750" cy="29250"/>
            </a:xfrm>
            <a:custGeom>
              <a:avLst/>
              <a:gdLst/>
              <a:ahLst/>
              <a:cxnLst/>
              <a:rect l="l" t="t" r="r" b="b"/>
              <a:pathLst>
                <a:path w="870" h="1170" extrusionOk="0">
                  <a:moveTo>
                    <a:pt x="105" y="1"/>
                  </a:moveTo>
                  <a:cubicBezTo>
                    <a:pt x="77" y="1"/>
                    <a:pt x="48" y="3"/>
                    <a:pt x="24" y="3"/>
                  </a:cubicBezTo>
                  <a:cubicBezTo>
                    <a:pt x="24" y="62"/>
                    <a:pt x="0" y="145"/>
                    <a:pt x="24" y="193"/>
                  </a:cubicBezTo>
                  <a:cubicBezTo>
                    <a:pt x="203" y="467"/>
                    <a:pt x="393" y="753"/>
                    <a:pt x="584" y="1015"/>
                  </a:cubicBezTo>
                  <a:cubicBezTo>
                    <a:pt x="631" y="1074"/>
                    <a:pt x="738" y="1098"/>
                    <a:pt x="858" y="1169"/>
                  </a:cubicBezTo>
                  <a:cubicBezTo>
                    <a:pt x="858" y="1062"/>
                    <a:pt x="869" y="1027"/>
                    <a:pt x="858" y="1003"/>
                  </a:cubicBezTo>
                  <a:cubicBezTo>
                    <a:pt x="643" y="669"/>
                    <a:pt x="429" y="348"/>
                    <a:pt x="191" y="26"/>
                  </a:cubicBezTo>
                  <a:cubicBezTo>
                    <a:pt x="184" y="5"/>
                    <a:pt x="146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6621650" y="2807325"/>
              <a:ext cx="18175" cy="24425"/>
            </a:xfrm>
            <a:custGeom>
              <a:avLst/>
              <a:gdLst/>
              <a:ahLst/>
              <a:cxnLst/>
              <a:rect l="l" t="t" r="r" b="b"/>
              <a:pathLst>
                <a:path w="727" h="977" extrusionOk="0">
                  <a:moveTo>
                    <a:pt x="60" y="0"/>
                  </a:moveTo>
                  <a:cubicBezTo>
                    <a:pt x="48" y="60"/>
                    <a:pt x="0" y="155"/>
                    <a:pt x="36" y="191"/>
                  </a:cubicBezTo>
                  <a:cubicBezTo>
                    <a:pt x="179" y="429"/>
                    <a:pt x="334" y="667"/>
                    <a:pt x="501" y="881"/>
                  </a:cubicBezTo>
                  <a:cubicBezTo>
                    <a:pt x="536" y="929"/>
                    <a:pt x="620" y="941"/>
                    <a:pt x="703" y="977"/>
                  </a:cubicBezTo>
                  <a:cubicBezTo>
                    <a:pt x="703" y="905"/>
                    <a:pt x="727" y="869"/>
                    <a:pt x="715" y="846"/>
                  </a:cubicBezTo>
                  <a:cubicBezTo>
                    <a:pt x="548" y="572"/>
                    <a:pt x="381" y="298"/>
                    <a:pt x="203" y="36"/>
                  </a:cubicBezTo>
                  <a:cubicBezTo>
                    <a:pt x="179" y="0"/>
                    <a:pt x="108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5748325" y="1385425"/>
              <a:ext cx="18175" cy="22650"/>
            </a:xfrm>
            <a:custGeom>
              <a:avLst/>
              <a:gdLst/>
              <a:ahLst/>
              <a:cxnLst/>
              <a:rect l="l" t="t" r="r" b="b"/>
              <a:pathLst>
                <a:path w="727" h="906" extrusionOk="0">
                  <a:moveTo>
                    <a:pt x="48" y="0"/>
                  </a:moveTo>
                  <a:cubicBezTo>
                    <a:pt x="36" y="119"/>
                    <a:pt x="1" y="215"/>
                    <a:pt x="36" y="262"/>
                  </a:cubicBezTo>
                  <a:cubicBezTo>
                    <a:pt x="167" y="465"/>
                    <a:pt x="322" y="655"/>
                    <a:pt x="477" y="834"/>
                  </a:cubicBezTo>
                  <a:cubicBezTo>
                    <a:pt x="524" y="881"/>
                    <a:pt x="620" y="881"/>
                    <a:pt x="691" y="905"/>
                  </a:cubicBezTo>
                  <a:cubicBezTo>
                    <a:pt x="691" y="834"/>
                    <a:pt x="727" y="738"/>
                    <a:pt x="703" y="691"/>
                  </a:cubicBezTo>
                  <a:cubicBezTo>
                    <a:pt x="560" y="488"/>
                    <a:pt x="393" y="298"/>
                    <a:pt x="239" y="107"/>
                  </a:cubicBezTo>
                  <a:cubicBezTo>
                    <a:pt x="215" y="72"/>
                    <a:pt x="155" y="6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5328325" y="1577700"/>
              <a:ext cx="25025" cy="14375"/>
            </a:xfrm>
            <a:custGeom>
              <a:avLst/>
              <a:gdLst/>
              <a:ahLst/>
              <a:cxnLst/>
              <a:rect l="l" t="t" r="r" b="b"/>
              <a:pathLst>
                <a:path w="1001" h="575" extrusionOk="0">
                  <a:moveTo>
                    <a:pt x="167" y="1"/>
                  </a:moveTo>
                  <a:cubicBezTo>
                    <a:pt x="96" y="48"/>
                    <a:pt x="25" y="72"/>
                    <a:pt x="13" y="108"/>
                  </a:cubicBezTo>
                  <a:cubicBezTo>
                    <a:pt x="1" y="155"/>
                    <a:pt x="37" y="251"/>
                    <a:pt x="72" y="263"/>
                  </a:cubicBezTo>
                  <a:cubicBezTo>
                    <a:pt x="322" y="382"/>
                    <a:pt x="572" y="477"/>
                    <a:pt x="822" y="572"/>
                  </a:cubicBezTo>
                  <a:cubicBezTo>
                    <a:pt x="829" y="574"/>
                    <a:pt x="836" y="575"/>
                    <a:pt x="844" y="575"/>
                  </a:cubicBezTo>
                  <a:cubicBezTo>
                    <a:pt x="894" y="575"/>
                    <a:pt x="967" y="544"/>
                    <a:pt x="977" y="513"/>
                  </a:cubicBezTo>
                  <a:cubicBezTo>
                    <a:pt x="1001" y="465"/>
                    <a:pt x="965" y="370"/>
                    <a:pt x="929" y="346"/>
                  </a:cubicBezTo>
                  <a:cubicBezTo>
                    <a:pt x="679" y="227"/>
                    <a:pt x="429" y="120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5060750" y="1950975"/>
              <a:ext cx="26500" cy="9825"/>
            </a:xfrm>
            <a:custGeom>
              <a:avLst/>
              <a:gdLst/>
              <a:ahLst/>
              <a:cxnLst/>
              <a:rect l="l" t="t" r="r" b="b"/>
              <a:pathLst>
                <a:path w="1060" h="393" extrusionOk="0">
                  <a:moveTo>
                    <a:pt x="857" y="0"/>
                  </a:moveTo>
                  <a:cubicBezTo>
                    <a:pt x="583" y="48"/>
                    <a:pt x="357" y="72"/>
                    <a:pt x="143" y="131"/>
                  </a:cubicBezTo>
                  <a:cubicBezTo>
                    <a:pt x="83" y="143"/>
                    <a:pt x="48" y="250"/>
                    <a:pt x="0" y="310"/>
                  </a:cubicBezTo>
                  <a:cubicBezTo>
                    <a:pt x="60" y="345"/>
                    <a:pt x="131" y="393"/>
                    <a:pt x="202" y="393"/>
                  </a:cubicBezTo>
                  <a:cubicBezTo>
                    <a:pt x="417" y="381"/>
                    <a:pt x="631" y="345"/>
                    <a:pt x="845" y="298"/>
                  </a:cubicBezTo>
                  <a:cubicBezTo>
                    <a:pt x="917" y="286"/>
                    <a:pt x="988" y="203"/>
                    <a:pt x="1060" y="155"/>
                  </a:cubicBezTo>
                  <a:cubicBezTo>
                    <a:pt x="976" y="95"/>
                    <a:pt x="905" y="36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5017275" y="2402075"/>
              <a:ext cx="22950" cy="17925"/>
            </a:xfrm>
            <a:custGeom>
              <a:avLst/>
              <a:gdLst/>
              <a:ahLst/>
              <a:cxnLst/>
              <a:rect l="l" t="t" r="r" b="b"/>
              <a:pathLst>
                <a:path w="918" h="717" extrusionOk="0">
                  <a:moveTo>
                    <a:pt x="701" y="0"/>
                  </a:moveTo>
                  <a:cubicBezTo>
                    <a:pt x="693" y="0"/>
                    <a:pt x="685" y="2"/>
                    <a:pt x="679" y="6"/>
                  </a:cubicBezTo>
                  <a:cubicBezTo>
                    <a:pt x="453" y="161"/>
                    <a:pt x="239" y="339"/>
                    <a:pt x="36" y="518"/>
                  </a:cubicBezTo>
                  <a:cubicBezTo>
                    <a:pt x="1" y="542"/>
                    <a:pt x="25" y="637"/>
                    <a:pt x="25" y="708"/>
                  </a:cubicBezTo>
                  <a:cubicBezTo>
                    <a:pt x="65" y="708"/>
                    <a:pt x="106" y="716"/>
                    <a:pt x="140" y="716"/>
                  </a:cubicBezTo>
                  <a:cubicBezTo>
                    <a:pt x="166" y="716"/>
                    <a:pt x="188" y="712"/>
                    <a:pt x="203" y="696"/>
                  </a:cubicBezTo>
                  <a:cubicBezTo>
                    <a:pt x="417" y="554"/>
                    <a:pt x="620" y="387"/>
                    <a:pt x="810" y="220"/>
                  </a:cubicBezTo>
                  <a:cubicBezTo>
                    <a:pt x="846" y="196"/>
                    <a:pt x="858" y="161"/>
                    <a:pt x="918" y="65"/>
                  </a:cubicBezTo>
                  <a:cubicBezTo>
                    <a:pt x="828" y="45"/>
                    <a:pt x="746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6207900" y="1430375"/>
              <a:ext cx="9550" cy="26200"/>
            </a:xfrm>
            <a:custGeom>
              <a:avLst/>
              <a:gdLst/>
              <a:ahLst/>
              <a:cxnLst/>
              <a:rect l="l" t="t" r="r" b="b"/>
              <a:pathLst>
                <a:path w="382" h="1048" extrusionOk="0">
                  <a:moveTo>
                    <a:pt x="84" y="0"/>
                  </a:moveTo>
                  <a:cubicBezTo>
                    <a:pt x="48" y="72"/>
                    <a:pt x="1" y="155"/>
                    <a:pt x="1" y="238"/>
                  </a:cubicBezTo>
                  <a:cubicBezTo>
                    <a:pt x="13" y="429"/>
                    <a:pt x="36" y="619"/>
                    <a:pt x="84" y="810"/>
                  </a:cubicBezTo>
                  <a:cubicBezTo>
                    <a:pt x="108" y="893"/>
                    <a:pt x="179" y="965"/>
                    <a:pt x="227" y="1048"/>
                  </a:cubicBezTo>
                  <a:cubicBezTo>
                    <a:pt x="287" y="965"/>
                    <a:pt x="346" y="893"/>
                    <a:pt x="382" y="845"/>
                  </a:cubicBezTo>
                  <a:cubicBezTo>
                    <a:pt x="334" y="572"/>
                    <a:pt x="322" y="369"/>
                    <a:pt x="263" y="167"/>
                  </a:cubicBezTo>
                  <a:cubicBezTo>
                    <a:pt x="239" y="95"/>
                    <a:pt x="144" y="48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5208975" y="2814175"/>
              <a:ext cx="14000" cy="25900"/>
            </a:xfrm>
            <a:custGeom>
              <a:avLst/>
              <a:gdLst/>
              <a:ahLst/>
              <a:cxnLst/>
              <a:rect l="l" t="t" r="r" b="b"/>
              <a:pathLst>
                <a:path w="560" h="1036" extrusionOk="0">
                  <a:moveTo>
                    <a:pt x="465" y="0"/>
                  </a:moveTo>
                  <a:cubicBezTo>
                    <a:pt x="393" y="48"/>
                    <a:pt x="346" y="60"/>
                    <a:pt x="334" y="83"/>
                  </a:cubicBezTo>
                  <a:cubicBezTo>
                    <a:pt x="227" y="357"/>
                    <a:pt x="108" y="631"/>
                    <a:pt x="12" y="905"/>
                  </a:cubicBezTo>
                  <a:cubicBezTo>
                    <a:pt x="0" y="941"/>
                    <a:pt x="60" y="1036"/>
                    <a:pt x="84" y="1036"/>
                  </a:cubicBezTo>
                  <a:cubicBezTo>
                    <a:pt x="143" y="1036"/>
                    <a:pt x="227" y="1000"/>
                    <a:pt x="250" y="965"/>
                  </a:cubicBezTo>
                  <a:cubicBezTo>
                    <a:pt x="358" y="726"/>
                    <a:pt x="453" y="476"/>
                    <a:pt x="536" y="226"/>
                  </a:cubicBezTo>
                  <a:cubicBezTo>
                    <a:pt x="560" y="167"/>
                    <a:pt x="500" y="95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6576100" y="1697900"/>
              <a:ext cx="14625" cy="24800"/>
            </a:xfrm>
            <a:custGeom>
              <a:avLst/>
              <a:gdLst/>
              <a:ahLst/>
              <a:cxnLst/>
              <a:rect l="l" t="t" r="r" b="b"/>
              <a:pathLst>
                <a:path w="585" h="992" extrusionOk="0">
                  <a:moveTo>
                    <a:pt x="440" y="1"/>
                  </a:moveTo>
                  <a:cubicBezTo>
                    <a:pt x="401" y="1"/>
                    <a:pt x="332" y="44"/>
                    <a:pt x="310" y="86"/>
                  </a:cubicBezTo>
                  <a:cubicBezTo>
                    <a:pt x="203" y="312"/>
                    <a:pt x="108" y="562"/>
                    <a:pt x="25" y="801"/>
                  </a:cubicBezTo>
                  <a:cubicBezTo>
                    <a:pt x="1" y="848"/>
                    <a:pt x="60" y="920"/>
                    <a:pt x="84" y="991"/>
                  </a:cubicBezTo>
                  <a:cubicBezTo>
                    <a:pt x="132" y="967"/>
                    <a:pt x="227" y="955"/>
                    <a:pt x="239" y="920"/>
                  </a:cubicBezTo>
                  <a:cubicBezTo>
                    <a:pt x="370" y="681"/>
                    <a:pt x="477" y="431"/>
                    <a:pt x="584" y="169"/>
                  </a:cubicBezTo>
                  <a:cubicBezTo>
                    <a:pt x="537" y="98"/>
                    <a:pt x="513" y="15"/>
                    <a:pt x="453" y="3"/>
                  </a:cubicBezTo>
                  <a:cubicBezTo>
                    <a:pt x="449" y="2"/>
                    <a:pt x="445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6760350" y="2118225"/>
              <a:ext cx="22950" cy="17350"/>
            </a:xfrm>
            <a:custGeom>
              <a:avLst/>
              <a:gdLst/>
              <a:ahLst/>
              <a:cxnLst/>
              <a:rect l="l" t="t" r="r" b="b"/>
              <a:pathLst>
                <a:path w="918" h="694" extrusionOk="0">
                  <a:moveTo>
                    <a:pt x="695" y="0"/>
                  </a:moveTo>
                  <a:cubicBezTo>
                    <a:pt x="674" y="0"/>
                    <a:pt x="657" y="4"/>
                    <a:pt x="644" y="13"/>
                  </a:cubicBezTo>
                  <a:cubicBezTo>
                    <a:pt x="441" y="156"/>
                    <a:pt x="239" y="311"/>
                    <a:pt x="48" y="478"/>
                  </a:cubicBezTo>
                  <a:cubicBezTo>
                    <a:pt x="13" y="513"/>
                    <a:pt x="13" y="597"/>
                    <a:pt x="1" y="668"/>
                  </a:cubicBezTo>
                  <a:cubicBezTo>
                    <a:pt x="53" y="668"/>
                    <a:pt x="117" y="693"/>
                    <a:pt x="167" y="693"/>
                  </a:cubicBezTo>
                  <a:cubicBezTo>
                    <a:pt x="186" y="693"/>
                    <a:pt x="202" y="690"/>
                    <a:pt x="215" y="680"/>
                  </a:cubicBezTo>
                  <a:cubicBezTo>
                    <a:pt x="417" y="537"/>
                    <a:pt x="608" y="382"/>
                    <a:pt x="798" y="216"/>
                  </a:cubicBezTo>
                  <a:cubicBezTo>
                    <a:pt x="834" y="192"/>
                    <a:pt x="846" y="144"/>
                    <a:pt x="918" y="25"/>
                  </a:cubicBezTo>
                  <a:cubicBezTo>
                    <a:pt x="831" y="25"/>
                    <a:pt x="7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5581650" y="3081450"/>
              <a:ext cx="9825" cy="26225"/>
            </a:xfrm>
            <a:custGeom>
              <a:avLst/>
              <a:gdLst/>
              <a:ahLst/>
              <a:cxnLst/>
              <a:rect l="l" t="t" r="r" b="b"/>
              <a:pathLst>
                <a:path w="393" h="1049" extrusionOk="0">
                  <a:moveTo>
                    <a:pt x="131" y="1"/>
                  </a:moveTo>
                  <a:cubicBezTo>
                    <a:pt x="83" y="72"/>
                    <a:pt x="36" y="144"/>
                    <a:pt x="0" y="191"/>
                  </a:cubicBezTo>
                  <a:cubicBezTo>
                    <a:pt x="36" y="453"/>
                    <a:pt x="71" y="680"/>
                    <a:pt x="131" y="894"/>
                  </a:cubicBezTo>
                  <a:cubicBezTo>
                    <a:pt x="143" y="965"/>
                    <a:pt x="238" y="1001"/>
                    <a:pt x="298" y="1049"/>
                  </a:cubicBezTo>
                  <a:cubicBezTo>
                    <a:pt x="333" y="977"/>
                    <a:pt x="393" y="906"/>
                    <a:pt x="393" y="834"/>
                  </a:cubicBezTo>
                  <a:cubicBezTo>
                    <a:pt x="369" y="632"/>
                    <a:pt x="345" y="418"/>
                    <a:pt x="298" y="215"/>
                  </a:cubicBezTo>
                  <a:cubicBezTo>
                    <a:pt x="274" y="144"/>
                    <a:pt x="191" y="72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6032000" y="3128500"/>
              <a:ext cx="19075" cy="22075"/>
            </a:xfrm>
            <a:custGeom>
              <a:avLst/>
              <a:gdLst/>
              <a:ahLst/>
              <a:cxnLst/>
              <a:rect l="l" t="t" r="r" b="b"/>
              <a:pathLst>
                <a:path w="763" h="883" extrusionOk="0">
                  <a:moveTo>
                    <a:pt x="191" y="0"/>
                  </a:moveTo>
                  <a:cubicBezTo>
                    <a:pt x="155" y="12"/>
                    <a:pt x="119" y="12"/>
                    <a:pt x="84" y="24"/>
                  </a:cubicBezTo>
                  <a:cubicBezTo>
                    <a:pt x="60" y="83"/>
                    <a:pt x="0" y="179"/>
                    <a:pt x="36" y="214"/>
                  </a:cubicBezTo>
                  <a:cubicBezTo>
                    <a:pt x="191" y="441"/>
                    <a:pt x="369" y="667"/>
                    <a:pt x="548" y="881"/>
                  </a:cubicBezTo>
                  <a:cubicBezTo>
                    <a:pt x="550" y="882"/>
                    <a:pt x="553" y="883"/>
                    <a:pt x="556" y="883"/>
                  </a:cubicBezTo>
                  <a:cubicBezTo>
                    <a:pt x="592" y="883"/>
                    <a:pt x="697" y="830"/>
                    <a:pt x="762" y="79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6446025" y="2945975"/>
              <a:ext cx="24725" cy="14075"/>
            </a:xfrm>
            <a:custGeom>
              <a:avLst/>
              <a:gdLst/>
              <a:ahLst/>
              <a:cxnLst/>
              <a:rect l="l" t="t" r="r" b="b"/>
              <a:pathLst>
                <a:path w="989" h="563" extrusionOk="0">
                  <a:moveTo>
                    <a:pt x="174" y="1"/>
                  </a:moveTo>
                  <a:cubicBezTo>
                    <a:pt x="126" y="1"/>
                    <a:pt x="54" y="40"/>
                    <a:pt x="1" y="50"/>
                  </a:cubicBezTo>
                  <a:cubicBezTo>
                    <a:pt x="25" y="122"/>
                    <a:pt x="36" y="217"/>
                    <a:pt x="72" y="229"/>
                  </a:cubicBezTo>
                  <a:cubicBezTo>
                    <a:pt x="310" y="348"/>
                    <a:pt x="560" y="455"/>
                    <a:pt x="810" y="562"/>
                  </a:cubicBezTo>
                  <a:cubicBezTo>
                    <a:pt x="882" y="526"/>
                    <a:pt x="977" y="491"/>
                    <a:pt x="977" y="443"/>
                  </a:cubicBezTo>
                  <a:cubicBezTo>
                    <a:pt x="989" y="396"/>
                    <a:pt x="929" y="300"/>
                    <a:pt x="882" y="288"/>
                  </a:cubicBezTo>
                  <a:cubicBezTo>
                    <a:pt x="656" y="181"/>
                    <a:pt x="429" y="86"/>
                    <a:pt x="191" y="3"/>
                  </a:cubicBezTo>
                  <a:cubicBezTo>
                    <a:pt x="186" y="1"/>
                    <a:pt x="18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6711850" y="2577225"/>
              <a:ext cx="26500" cy="9850"/>
            </a:xfrm>
            <a:custGeom>
              <a:avLst/>
              <a:gdLst/>
              <a:ahLst/>
              <a:cxnLst/>
              <a:rect l="l" t="t" r="r" b="b"/>
              <a:pathLst>
                <a:path w="1060" h="394" extrusionOk="0">
                  <a:moveTo>
                    <a:pt x="845" y="1"/>
                  </a:moveTo>
                  <a:cubicBezTo>
                    <a:pt x="631" y="13"/>
                    <a:pt x="429" y="48"/>
                    <a:pt x="226" y="84"/>
                  </a:cubicBezTo>
                  <a:cubicBezTo>
                    <a:pt x="143" y="108"/>
                    <a:pt x="83" y="179"/>
                    <a:pt x="0" y="227"/>
                  </a:cubicBezTo>
                  <a:cubicBezTo>
                    <a:pt x="71" y="287"/>
                    <a:pt x="143" y="346"/>
                    <a:pt x="202" y="394"/>
                  </a:cubicBezTo>
                  <a:cubicBezTo>
                    <a:pt x="464" y="346"/>
                    <a:pt x="691" y="310"/>
                    <a:pt x="905" y="263"/>
                  </a:cubicBezTo>
                  <a:cubicBezTo>
                    <a:pt x="964" y="239"/>
                    <a:pt x="1012" y="144"/>
                    <a:pt x="1060" y="84"/>
                  </a:cubicBezTo>
                  <a:cubicBezTo>
                    <a:pt x="988" y="60"/>
                    <a:pt x="91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1" name="Google Shape;3191;p42"/>
          <p:cNvGrpSpPr/>
          <p:nvPr/>
        </p:nvGrpSpPr>
        <p:grpSpPr>
          <a:xfrm>
            <a:off x="-2436405" y="2702564"/>
            <a:ext cx="4872798" cy="4872204"/>
            <a:chOff x="4670225" y="1039850"/>
            <a:chExt cx="2458650" cy="2458350"/>
          </a:xfrm>
        </p:grpSpPr>
        <p:sp>
          <p:nvSpPr>
            <p:cNvPr id="3192" name="Google Shape;3192;p42"/>
            <p:cNvSpPr/>
            <p:nvPr/>
          </p:nvSpPr>
          <p:spPr>
            <a:xfrm>
              <a:off x="4670225" y="1039850"/>
              <a:ext cx="2458650" cy="2458350"/>
            </a:xfrm>
            <a:custGeom>
              <a:avLst/>
              <a:gdLst/>
              <a:ahLst/>
              <a:cxnLst/>
              <a:rect l="l" t="t" r="r" b="b"/>
              <a:pathLst>
                <a:path w="98346" h="98334" extrusionOk="0">
                  <a:moveTo>
                    <a:pt x="52828" y="6763"/>
                  </a:moveTo>
                  <a:lnTo>
                    <a:pt x="52828" y="6763"/>
                  </a:lnTo>
                  <a:cubicBezTo>
                    <a:pt x="52900" y="6787"/>
                    <a:pt x="52923" y="6799"/>
                    <a:pt x="52923" y="6799"/>
                  </a:cubicBezTo>
                  <a:cubicBezTo>
                    <a:pt x="53745" y="8275"/>
                    <a:pt x="54721" y="9680"/>
                    <a:pt x="55138" y="11347"/>
                  </a:cubicBezTo>
                  <a:cubicBezTo>
                    <a:pt x="55769" y="13776"/>
                    <a:pt x="55721" y="16193"/>
                    <a:pt x="54971" y="18586"/>
                  </a:cubicBezTo>
                  <a:cubicBezTo>
                    <a:pt x="54400" y="20419"/>
                    <a:pt x="53590" y="22122"/>
                    <a:pt x="52709" y="23813"/>
                  </a:cubicBezTo>
                  <a:cubicBezTo>
                    <a:pt x="52209" y="24765"/>
                    <a:pt x="51804" y="25777"/>
                    <a:pt x="51745" y="26861"/>
                  </a:cubicBezTo>
                  <a:cubicBezTo>
                    <a:pt x="51721" y="27456"/>
                    <a:pt x="51816" y="28063"/>
                    <a:pt x="51888" y="28658"/>
                  </a:cubicBezTo>
                  <a:cubicBezTo>
                    <a:pt x="51911" y="28825"/>
                    <a:pt x="52042" y="28968"/>
                    <a:pt x="52138" y="29170"/>
                  </a:cubicBezTo>
                  <a:cubicBezTo>
                    <a:pt x="51876" y="29135"/>
                    <a:pt x="51661" y="29135"/>
                    <a:pt x="51447" y="29075"/>
                  </a:cubicBezTo>
                  <a:cubicBezTo>
                    <a:pt x="51376" y="29063"/>
                    <a:pt x="51304" y="28944"/>
                    <a:pt x="51280" y="28861"/>
                  </a:cubicBezTo>
                  <a:cubicBezTo>
                    <a:pt x="51006" y="27468"/>
                    <a:pt x="51245" y="26134"/>
                    <a:pt x="51792" y="24848"/>
                  </a:cubicBezTo>
                  <a:cubicBezTo>
                    <a:pt x="52352" y="23539"/>
                    <a:pt x="52959" y="22229"/>
                    <a:pt x="53531" y="20919"/>
                  </a:cubicBezTo>
                  <a:cubicBezTo>
                    <a:pt x="54114" y="19574"/>
                    <a:pt x="54662" y="18217"/>
                    <a:pt x="54924" y="16764"/>
                  </a:cubicBezTo>
                  <a:cubicBezTo>
                    <a:pt x="55186" y="15347"/>
                    <a:pt x="55340" y="13919"/>
                    <a:pt x="54936" y="12514"/>
                  </a:cubicBezTo>
                  <a:cubicBezTo>
                    <a:pt x="54650" y="11537"/>
                    <a:pt x="54209" y="10609"/>
                    <a:pt x="53864" y="9644"/>
                  </a:cubicBezTo>
                  <a:cubicBezTo>
                    <a:pt x="53507" y="8704"/>
                    <a:pt x="53185" y="7751"/>
                    <a:pt x="52828" y="6763"/>
                  </a:cubicBezTo>
                  <a:close/>
                  <a:moveTo>
                    <a:pt x="52269" y="1477"/>
                  </a:moveTo>
                  <a:lnTo>
                    <a:pt x="52269" y="1477"/>
                  </a:lnTo>
                  <a:cubicBezTo>
                    <a:pt x="52257" y="1536"/>
                    <a:pt x="52245" y="1584"/>
                    <a:pt x="52233" y="1643"/>
                  </a:cubicBezTo>
                  <a:cubicBezTo>
                    <a:pt x="52221" y="1703"/>
                    <a:pt x="52197" y="1762"/>
                    <a:pt x="52185" y="1822"/>
                  </a:cubicBezTo>
                  <a:cubicBezTo>
                    <a:pt x="51888" y="2762"/>
                    <a:pt x="51899" y="3703"/>
                    <a:pt x="52090" y="4667"/>
                  </a:cubicBezTo>
                  <a:cubicBezTo>
                    <a:pt x="52352" y="6013"/>
                    <a:pt x="52673" y="7346"/>
                    <a:pt x="53138" y="8632"/>
                  </a:cubicBezTo>
                  <a:cubicBezTo>
                    <a:pt x="53531" y="9728"/>
                    <a:pt x="53971" y="10799"/>
                    <a:pt x="54400" y="11871"/>
                  </a:cubicBezTo>
                  <a:cubicBezTo>
                    <a:pt x="54816" y="12918"/>
                    <a:pt x="54900" y="14014"/>
                    <a:pt x="54828" y="15133"/>
                  </a:cubicBezTo>
                  <a:cubicBezTo>
                    <a:pt x="54697" y="17336"/>
                    <a:pt x="53888" y="19348"/>
                    <a:pt x="53007" y="21336"/>
                  </a:cubicBezTo>
                  <a:cubicBezTo>
                    <a:pt x="52435" y="22610"/>
                    <a:pt x="51864" y="23896"/>
                    <a:pt x="51352" y="25194"/>
                  </a:cubicBezTo>
                  <a:cubicBezTo>
                    <a:pt x="50935" y="26253"/>
                    <a:pt x="50721" y="27361"/>
                    <a:pt x="50935" y="28516"/>
                  </a:cubicBezTo>
                  <a:cubicBezTo>
                    <a:pt x="50959" y="28682"/>
                    <a:pt x="51006" y="28837"/>
                    <a:pt x="51042" y="29004"/>
                  </a:cubicBezTo>
                  <a:cubicBezTo>
                    <a:pt x="50983" y="29028"/>
                    <a:pt x="50983" y="29039"/>
                    <a:pt x="50971" y="29039"/>
                  </a:cubicBezTo>
                  <a:cubicBezTo>
                    <a:pt x="50530" y="29028"/>
                    <a:pt x="50530" y="29028"/>
                    <a:pt x="50471" y="28599"/>
                  </a:cubicBezTo>
                  <a:cubicBezTo>
                    <a:pt x="50447" y="28373"/>
                    <a:pt x="50447" y="28146"/>
                    <a:pt x="50411" y="27932"/>
                  </a:cubicBezTo>
                  <a:cubicBezTo>
                    <a:pt x="50399" y="27849"/>
                    <a:pt x="50328" y="27777"/>
                    <a:pt x="50292" y="27706"/>
                  </a:cubicBezTo>
                  <a:cubicBezTo>
                    <a:pt x="50244" y="27789"/>
                    <a:pt x="50161" y="27861"/>
                    <a:pt x="50161" y="27932"/>
                  </a:cubicBezTo>
                  <a:cubicBezTo>
                    <a:pt x="50173" y="28277"/>
                    <a:pt x="50209" y="28611"/>
                    <a:pt x="50244" y="28980"/>
                  </a:cubicBezTo>
                  <a:lnTo>
                    <a:pt x="49994" y="28980"/>
                  </a:lnTo>
                  <a:cubicBezTo>
                    <a:pt x="49740" y="28970"/>
                    <a:pt x="49485" y="28966"/>
                    <a:pt x="49230" y="28966"/>
                  </a:cubicBezTo>
                  <a:cubicBezTo>
                    <a:pt x="48211" y="28966"/>
                    <a:pt x="47194" y="29042"/>
                    <a:pt x="46184" y="29194"/>
                  </a:cubicBezTo>
                  <a:cubicBezTo>
                    <a:pt x="46155" y="29199"/>
                    <a:pt x="46128" y="29201"/>
                    <a:pt x="46104" y="29201"/>
                  </a:cubicBezTo>
                  <a:cubicBezTo>
                    <a:pt x="45999" y="29201"/>
                    <a:pt x="45933" y="29158"/>
                    <a:pt x="45875" y="29051"/>
                  </a:cubicBezTo>
                  <a:cubicBezTo>
                    <a:pt x="45470" y="28242"/>
                    <a:pt x="45232" y="27384"/>
                    <a:pt x="45137" y="26480"/>
                  </a:cubicBezTo>
                  <a:cubicBezTo>
                    <a:pt x="44970" y="24991"/>
                    <a:pt x="45422" y="23634"/>
                    <a:pt x="46030" y="22312"/>
                  </a:cubicBezTo>
                  <a:cubicBezTo>
                    <a:pt x="46792" y="20610"/>
                    <a:pt x="47851" y="19122"/>
                    <a:pt x="49232" y="17848"/>
                  </a:cubicBezTo>
                  <a:cubicBezTo>
                    <a:pt x="51054" y="16169"/>
                    <a:pt x="52007" y="14061"/>
                    <a:pt x="52257" y="11609"/>
                  </a:cubicBezTo>
                  <a:cubicBezTo>
                    <a:pt x="52376" y="10335"/>
                    <a:pt x="52257" y="9073"/>
                    <a:pt x="51852" y="7846"/>
                  </a:cubicBezTo>
                  <a:cubicBezTo>
                    <a:pt x="51495" y="6739"/>
                    <a:pt x="51245" y="5596"/>
                    <a:pt x="51292" y="4429"/>
                  </a:cubicBezTo>
                  <a:cubicBezTo>
                    <a:pt x="51328" y="3358"/>
                    <a:pt x="51685" y="2381"/>
                    <a:pt x="52269" y="1477"/>
                  </a:cubicBezTo>
                  <a:close/>
                  <a:moveTo>
                    <a:pt x="61854" y="11639"/>
                  </a:moveTo>
                  <a:cubicBezTo>
                    <a:pt x="61864" y="11639"/>
                    <a:pt x="61877" y="11644"/>
                    <a:pt x="61901" y="11644"/>
                  </a:cubicBezTo>
                  <a:cubicBezTo>
                    <a:pt x="61698" y="12156"/>
                    <a:pt x="61591" y="12692"/>
                    <a:pt x="61639" y="13240"/>
                  </a:cubicBezTo>
                  <a:cubicBezTo>
                    <a:pt x="61698" y="14228"/>
                    <a:pt x="61913" y="15192"/>
                    <a:pt x="62282" y="16109"/>
                  </a:cubicBezTo>
                  <a:cubicBezTo>
                    <a:pt x="62663" y="17050"/>
                    <a:pt x="62960" y="18002"/>
                    <a:pt x="62996" y="19026"/>
                  </a:cubicBezTo>
                  <a:cubicBezTo>
                    <a:pt x="63008" y="19395"/>
                    <a:pt x="62984" y="19776"/>
                    <a:pt x="62889" y="20122"/>
                  </a:cubicBezTo>
                  <a:cubicBezTo>
                    <a:pt x="62663" y="21086"/>
                    <a:pt x="62186" y="21931"/>
                    <a:pt x="61543" y="22681"/>
                  </a:cubicBezTo>
                  <a:cubicBezTo>
                    <a:pt x="61282" y="22979"/>
                    <a:pt x="60984" y="23193"/>
                    <a:pt x="60662" y="23420"/>
                  </a:cubicBezTo>
                  <a:cubicBezTo>
                    <a:pt x="59912" y="23944"/>
                    <a:pt x="59174" y="24491"/>
                    <a:pt x="58436" y="25027"/>
                  </a:cubicBezTo>
                  <a:cubicBezTo>
                    <a:pt x="58407" y="25056"/>
                    <a:pt x="58377" y="25078"/>
                    <a:pt x="58321" y="25078"/>
                  </a:cubicBezTo>
                  <a:cubicBezTo>
                    <a:pt x="58309" y="25078"/>
                    <a:pt x="58296" y="25077"/>
                    <a:pt x="58281" y="25075"/>
                  </a:cubicBezTo>
                  <a:cubicBezTo>
                    <a:pt x="58436" y="24813"/>
                    <a:pt x="58555" y="24515"/>
                    <a:pt x="58746" y="24277"/>
                  </a:cubicBezTo>
                  <a:cubicBezTo>
                    <a:pt x="59127" y="23813"/>
                    <a:pt x="59508" y="23360"/>
                    <a:pt x="59936" y="22943"/>
                  </a:cubicBezTo>
                  <a:cubicBezTo>
                    <a:pt x="61222" y="21681"/>
                    <a:pt x="62032" y="20217"/>
                    <a:pt x="61972" y="18371"/>
                  </a:cubicBezTo>
                  <a:cubicBezTo>
                    <a:pt x="61972" y="18229"/>
                    <a:pt x="61948" y="18074"/>
                    <a:pt x="61913" y="17943"/>
                  </a:cubicBezTo>
                  <a:cubicBezTo>
                    <a:pt x="61889" y="17871"/>
                    <a:pt x="61805" y="17812"/>
                    <a:pt x="61758" y="17752"/>
                  </a:cubicBezTo>
                  <a:cubicBezTo>
                    <a:pt x="61722" y="17836"/>
                    <a:pt x="61686" y="17907"/>
                    <a:pt x="61686" y="17990"/>
                  </a:cubicBezTo>
                  <a:cubicBezTo>
                    <a:pt x="61663" y="18491"/>
                    <a:pt x="61722" y="19014"/>
                    <a:pt x="61615" y="19491"/>
                  </a:cubicBezTo>
                  <a:cubicBezTo>
                    <a:pt x="61353" y="20729"/>
                    <a:pt x="60734" y="21789"/>
                    <a:pt x="59805" y="22622"/>
                  </a:cubicBezTo>
                  <a:cubicBezTo>
                    <a:pt x="58865" y="23467"/>
                    <a:pt x="58126" y="24420"/>
                    <a:pt x="57745" y="25646"/>
                  </a:cubicBezTo>
                  <a:cubicBezTo>
                    <a:pt x="57722" y="25741"/>
                    <a:pt x="57650" y="25849"/>
                    <a:pt x="57579" y="25932"/>
                  </a:cubicBezTo>
                  <a:cubicBezTo>
                    <a:pt x="56650" y="27063"/>
                    <a:pt x="56221" y="28385"/>
                    <a:pt x="56055" y="29813"/>
                  </a:cubicBezTo>
                  <a:cubicBezTo>
                    <a:pt x="56043" y="29909"/>
                    <a:pt x="56031" y="30016"/>
                    <a:pt x="56019" y="30123"/>
                  </a:cubicBezTo>
                  <a:cubicBezTo>
                    <a:pt x="55436" y="29956"/>
                    <a:pt x="54876" y="29790"/>
                    <a:pt x="54316" y="29611"/>
                  </a:cubicBezTo>
                  <a:cubicBezTo>
                    <a:pt x="54257" y="29599"/>
                    <a:pt x="54197" y="29516"/>
                    <a:pt x="54197" y="29468"/>
                  </a:cubicBezTo>
                  <a:cubicBezTo>
                    <a:pt x="54114" y="29028"/>
                    <a:pt x="54054" y="28587"/>
                    <a:pt x="53983" y="28158"/>
                  </a:cubicBezTo>
                  <a:cubicBezTo>
                    <a:pt x="53971" y="28063"/>
                    <a:pt x="53912" y="27980"/>
                    <a:pt x="53876" y="27896"/>
                  </a:cubicBezTo>
                  <a:cubicBezTo>
                    <a:pt x="53816" y="27980"/>
                    <a:pt x="53709" y="28063"/>
                    <a:pt x="53709" y="28146"/>
                  </a:cubicBezTo>
                  <a:cubicBezTo>
                    <a:pt x="53721" y="28587"/>
                    <a:pt x="53769" y="29028"/>
                    <a:pt x="53804" y="29468"/>
                  </a:cubicBezTo>
                  <a:cubicBezTo>
                    <a:pt x="53784" y="29469"/>
                    <a:pt x="53764" y="29469"/>
                    <a:pt x="53746" y="29469"/>
                  </a:cubicBezTo>
                  <a:cubicBezTo>
                    <a:pt x="53421" y="29469"/>
                    <a:pt x="53397" y="29367"/>
                    <a:pt x="53352" y="29051"/>
                  </a:cubicBezTo>
                  <a:cubicBezTo>
                    <a:pt x="53281" y="28623"/>
                    <a:pt x="53161" y="28194"/>
                    <a:pt x="53102" y="27754"/>
                  </a:cubicBezTo>
                  <a:cubicBezTo>
                    <a:pt x="53031" y="27242"/>
                    <a:pt x="53031" y="26742"/>
                    <a:pt x="53221" y="26253"/>
                  </a:cubicBezTo>
                  <a:cubicBezTo>
                    <a:pt x="53245" y="26194"/>
                    <a:pt x="53197" y="26110"/>
                    <a:pt x="53185" y="26039"/>
                  </a:cubicBezTo>
                  <a:cubicBezTo>
                    <a:pt x="53126" y="26075"/>
                    <a:pt x="53007" y="26087"/>
                    <a:pt x="52995" y="26134"/>
                  </a:cubicBezTo>
                  <a:cubicBezTo>
                    <a:pt x="52911" y="26432"/>
                    <a:pt x="52792" y="26742"/>
                    <a:pt x="52780" y="27039"/>
                  </a:cubicBezTo>
                  <a:cubicBezTo>
                    <a:pt x="52757" y="27777"/>
                    <a:pt x="52828" y="28492"/>
                    <a:pt x="53102" y="29182"/>
                  </a:cubicBezTo>
                  <a:cubicBezTo>
                    <a:pt x="53126" y="29218"/>
                    <a:pt x="53126" y="29266"/>
                    <a:pt x="53138" y="29313"/>
                  </a:cubicBezTo>
                  <a:cubicBezTo>
                    <a:pt x="52542" y="29301"/>
                    <a:pt x="52411" y="29242"/>
                    <a:pt x="52257" y="28647"/>
                  </a:cubicBezTo>
                  <a:cubicBezTo>
                    <a:pt x="51888" y="27253"/>
                    <a:pt x="52185" y="25944"/>
                    <a:pt x="52697" y="24646"/>
                  </a:cubicBezTo>
                  <a:cubicBezTo>
                    <a:pt x="53257" y="23205"/>
                    <a:pt x="54293" y="22229"/>
                    <a:pt x="55507" y="21384"/>
                  </a:cubicBezTo>
                  <a:cubicBezTo>
                    <a:pt x="56209" y="20907"/>
                    <a:pt x="56936" y="20467"/>
                    <a:pt x="57614" y="19955"/>
                  </a:cubicBezTo>
                  <a:cubicBezTo>
                    <a:pt x="58114" y="19574"/>
                    <a:pt x="58579" y="19133"/>
                    <a:pt x="59019" y="18669"/>
                  </a:cubicBezTo>
                  <a:cubicBezTo>
                    <a:pt x="59805" y="17848"/>
                    <a:pt x="60043" y="16800"/>
                    <a:pt x="60139" y="15704"/>
                  </a:cubicBezTo>
                  <a:cubicBezTo>
                    <a:pt x="60198" y="14919"/>
                    <a:pt x="60234" y="14133"/>
                    <a:pt x="60508" y="13371"/>
                  </a:cubicBezTo>
                  <a:cubicBezTo>
                    <a:pt x="60758" y="12680"/>
                    <a:pt x="61186" y="12121"/>
                    <a:pt x="61782" y="11680"/>
                  </a:cubicBezTo>
                  <a:cubicBezTo>
                    <a:pt x="61794" y="11668"/>
                    <a:pt x="61817" y="11656"/>
                    <a:pt x="61841" y="11644"/>
                  </a:cubicBezTo>
                  <a:cubicBezTo>
                    <a:pt x="61845" y="11640"/>
                    <a:pt x="61849" y="11639"/>
                    <a:pt x="61854" y="11639"/>
                  </a:cubicBezTo>
                  <a:close/>
                  <a:moveTo>
                    <a:pt x="41434" y="10299"/>
                  </a:moveTo>
                  <a:cubicBezTo>
                    <a:pt x="41529" y="11001"/>
                    <a:pt x="41827" y="11621"/>
                    <a:pt x="42243" y="12168"/>
                  </a:cubicBezTo>
                  <a:cubicBezTo>
                    <a:pt x="42791" y="12883"/>
                    <a:pt x="43410" y="13526"/>
                    <a:pt x="44125" y="14073"/>
                  </a:cubicBezTo>
                  <a:cubicBezTo>
                    <a:pt x="44910" y="14692"/>
                    <a:pt x="45625" y="15383"/>
                    <a:pt x="46149" y="16240"/>
                  </a:cubicBezTo>
                  <a:cubicBezTo>
                    <a:pt x="46708" y="17181"/>
                    <a:pt x="46827" y="18205"/>
                    <a:pt x="46744" y="19276"/>
                  </a:cubicBezTo>
                  <a:cubicBezTo>
                    <a:pt x="46720" y="19669"/>
                    <a:pt x="46649" y="20050"/>
                    <a:pt x="46589" y="20443"/>
                  </a:cubicBezTo>
                  <a:cubicBezTo>
                    <a:pt x="46577" y="20503"/>
                    <a:pt x="46542" y="20562"/>
                    <a:pt x="46518" y="20622"/>
                  </a:cubicBezTo>
                  <a:cubicBezTo>
                    <a:pt x="45970" y="21622"/>
                    <a:pt x="45434" y="22622"/>
                    <a:pt x="45101" y="23717"/>
                  </a:cubicBezTo>
                  <a:cubicBezTo>
                    <a:pt x="45101" y="23729"/>
                    <a:pt x="45089" y="23741"/>
                    <a:pt x="45077" y="23753"/>
                  </a:cubicBezTo>
                  <a:cubicBezTo>
                    <a:pt x="44958" y="23372"/>
                    <a:pt x="44958" y="22717"/>
                    <a:pt x="45113" y="22074"/>
                  </a:cubicBezTo>
                  <a:cubicBezTo>
                    <a:pt x="45196" y="21705"/>
                    <a:pt x="45303" y="21336"/>
                    <a:pt x="45422" y="20979"/>
                  </a:cubicBezTo>
                  <a:cubicBezTo>
                    <a:pt x="45696" y="20122"/>
                    <a:pt x="45708" y="19253"/>
                    <a:pt x="45649" y="18371"/>
                  </a:cubicBezTo>
                  <a:cubicBezTo>
                    <a:pt x="45589" y="17550"/>
                    <a:pt x="45315" y="16800"/>
                    <a:pt x="44875" y="16109"/>
                  </a:cubicBezTo>
                  <a:cubicBezTo>
                    <a:pt x="44791" y="15966"/>
                    <a:pt x="44672" y="15835"/>
                    <a:pt x="44553" y="15716"/>
                  </a:cubicBezTo>
                  <a:cubicBezTo>
                    <a:pt x="44518" y="15681"/>
                    <a:pt x="44434" y="15693"/>
                    <a:pt x="44363" y="15669"/>
                  </a:cubicBezTo>
                  <a:lnTo>
                    <a:pt x="44363" y="15669"/>
                  </a:lnTo>
                  <a:cubicBezTo>
                    <a:pt x="44375" y="15740"/>
                    <a:pt x="44363" y="15812"/>
                    <a:pt x="44398" y="15871"/>
                  </a:cubicBezTo>
                  <a:cubicBezTo>
                    <a:pt x="44577" y="16169"/>
                    <a:pt x="44791" y="16455"/>
                    <a:pt x="44946" y="16776"/>
                  </a:cubicBezTo>
                  <a:cubicBezTo>
                    <a:pt x="45387" y="17693"/>
                    <a:pt x="45399" y="18669"/>
                    <a:pt x="45351" y="19657"/>
                  </a:cubicBezTo>
                  <a:cubicBezTo>
                    <a:pt x="45327" y="20443"/>
                    <a:pt x="44982" y="21146"/>
                    <a:pt x="44827" y="21896"/>
                  </a:cubicBezTo>
                  <a:cubicBezTo>
                    <a:pt x="44660" y="22705"/>
                    <a:pt x="44672" y="23503"/>
                    <a:pt x="44791" y="24313"/>
                  </a:cubicBezTo>
                  <a:cubicBezTo>
                    <a:pt x="44839" y="24622"/>
                    <a:pt x="44815" y="24956"/>
                    <a:pt x="44779" y="25265"/>
                  </a:cubicBezTo>
                  <a:cubicBezTo>
                    <a:pt x="44660" y="26611"/>
                    <a:pt x="44970" y="27861"/>
                    <a:pt x="45506" y="29075"/>
                  </a:cubicBezTo>
                  <a:cubicBezTo>
                    <a:pt x="45530" y="29135"/>
                    <a:pt x="45565" y="29206"/>
                    <a:pt x="45589" y="29266"/>
                  </a:cubicBezTo>
                  <a:cubicBezTo>
                    <a:pt x="45006" y="29397"/>
                    <a:pt x="44446" y="29539"/>
                    <a:pt x="43887" y="29670"/>
                  </a:cubicBezTo>
                  <a:cubicBezTo>
                    <a:pt x="43876" y="29672"/>
                    <a:pt x="43865" y="29673"/>
                    <a:pt x="43853" y="29673"/>
                  </a:cubicBezTo>
                  <a:cubicBezTo>
                    <a:pt x="43796" y="29673"/>
                    <a:pt x="43726" y="29650"/>
                    <a:pt x="43696" y="29611"/>
                  </a:cubicBezTo>
                  <a:cubicBezTo>
                    <a:pt x="43410" y="29278"/>
                    <a:pt x="43136" y="28932"/>
                    <a:pt x="42863" y="28587"/>
                  </a:cubicBezTo>
                  <a:cubicBezTo>
                    <a:pt x="42827" y="28563"/>
                    <a:pt x="42827" y="28516"/>
                    <a:pt x="42791" y="28492"/>
                  </a:cubicBezTo>
                  <a:cubicBezTo>
                    <a:pt x="42732" y="28444"/>
                    <a:pt x="42660" y="28420"/>
                    <a:pt x="42601" y="28385"/>
                  </a:cubicBezTo>
                  <a:cubicBezTo>
                    <a:pt x="42589" y="28468"/>
                    <a:pt x="42541" y="28551"/>
                    <a:pt x="42565" y="28611"/>
                  </a:cubicBezTo>
                  <a:cubicBezTo>
                    <a:pt x="42601" y="28730"/>
                    <a:pt x="42660" y="28849"/>
                    <a:pt x="42744" y="28956"/>
                  </a:cubicBezTo>
                  <a:cubicBezTo>
                    <a:pt x="42946" y="29242"/>
                    <a:pt x="43160" y="29516"/>
                    <a:pt x="43375" y="29790"/>
                  </a:cubicBezTo>
                  <a:cubicBezTo>
                    <a:pt x="43218" y="29863"/>
                    <a:pt x="43122" y="29904"/>
                    <a:pt x="43045" y="29904"/>
                  </a:cubicBezTo>
                  <a:cubicBezTo>
                    <a:pt x="42936" y="29904"/>
                    <a:pt x="42867" y="29819"/>
                    <a:pt x="42720" y="29623"/>
                  </a:cubicBezTo>
                  <a:cubicBezTo>
                    <a:pt x="42684" y="29575"/>
                    <a:pt x="42624" y="29528"/>
                    <a:pt x="42577" y="29468"/>
                  </a:cubicBezTo>
                  <a:cubicBezTo>
                    <a:pt x="41958" y="28837"/>
                    <a:pt x="41386" y="28170"/>
                    <a:pt x="41220" y="27253"/>
                  </a:cubicBezTo>
                  <a:cubicBezTo>
                    <a:pt x="41208" y="27206"/>
                    <a:pt x="41136" y="27170"/>
                    <a:pt x="41100" y="27123"/>
                  </a:cubicBezTo>
                  <a:cubicBezTo>
                    <a:pt x="41053" y="27182"/>
                    <a:pt x="40969" y="27230"/>
                    <a:pt x="40981" y="27277"/>
                  </a:cubicBezTo>
                  <a:cubicBezTo>
                    <a:pt x="40981" y="27444"/>
                    <a:pt x="41005" y="27611"/>
                    <a:pt x="41053" y="27765"/>
                  </a:cubicBezTo>
                  <a:cubicBezTo>
                    <a:pt x="41362" y="28599"/>
                    <a:pt x="41874" y="29278"/>
                    <a:pt x="42541" y="29849"/>
                  </a:cubicBezTo>
                  <a:cubicBezTo>
                    <a:pt x="42577" y="29885"/>
                    <a:pt x="42613" y="29920"/>
                    <a:pt x="42648" y="29944"/>
                  </a:cubicBezTo>
                  <a:cubicBezTo>
                    <a:pt x="42660" y="29968"/>
                    <a:pt x="42672" y="29992"/>
                    <a:pt x="42684" y="30016"/>
                  </a:cubicBezTo>
                  <a:cubicBezTo>
                    <a:pt x="42444" y="30130"/>
                    <a:pt x="42289" y="30202"/>
                    <a:pt x="42148" y="30202"/>
                  </a:cubicBezTo>
                  <a:cubicBezTo>
                    <a:pt x="41981" y="30202"/>
                    <a:pt x="41834" y="30101"/>
                    <a:pt x="41589" y="29849"/>
                  </a:cubicBezTo>
                  <a:cubicBezTo>
                    <a:pt x="40636" y="28908"/>
                    <a:pt x="40172" y="27730"/>
                    <a:pt x="40005" y="26420"/>
                  </a:cubicBezTo>
                  <a:cubicBezTo>
                    <a:pt x="39922" y="25741"/>
                    <a:pt x="39815" y="25063"/>
                    <a:pt x="39946" y="24384"/>
                  </a:cubicBezTo>
                  <a:cubicBezTo>
                    <a:pt x="40100" y="23515"/>
                    <a:pt x="40410" y="22705"/>
                    <a:pt x="40791" y="21920"/>
                  </a:cubicBezTo>
                  <a:cubicBezTo>
                    <a:pt x="41196" y="21062"/>
                    <a:pt x="41636" y="20217"/>
                    <a:pt x="42005" y="19348"/>
                  </a:cubicBezTo>
                  <a:cubicBezTo>
                    <a:pt x="42374" y="18491"/>
                    <a:pt x="42601" y="17609"/>
                    <a:pt x="42529" y="16657"/>
                  </a:cubicBezTo>
                  <a:cubicBezTo>
                    <a:pt x="42482" y="15990"/>
                    <a:pt x="42232" y="15383"/>
                    <a:pt x="41970" y="14776"/>
                  </a:cubicBezTo>
                  <a:cubicBezTo>
                    <a:pt x="41684" y="14097"/>
                    <a:pt x="41374" y="13430"/>
                    <a:pt x="41160" y="12728"/>
                  </a:cubicBezTo>
                  <a:cubicBezTo>
                    <a:pt x="40910" y="11942"/>
                    <a:pt x="41005" y="11156"/>
                    <a:pt x="41350" y="10406"/>
                  </a:cubicBezTo>
                  <a:cubicBezTo>
                    <a:pt x="41362" y="10370"/>
                    <a:pt x="41374" y="10347"/>
                    <a:pt x="41398" y="10311"/>
                  </a:cubicBezTo>
                  <a:cubicBezTo>
                    <a:pt x="41398" y="10311"/>
                    <a:pt x="41410" y="10311"/>
                    <a:pt x="41434" y="10299"/>
                  </a:cubicBezTo>
                  <a:close/>
                  <a:moveTo>
                    <a:pt x="31311" y="10639"/>
                  </a:moveTo>
                  <a:cubicBezTo>
                    <a:pt x="31317" y="10639"/>
                    <a:pt x="31322" y="10641"/>
                    <a:pt x="31325" y="10644"/>
                  </a:cubicBezTo>
                  <a:cubicBezTo>
                    <a:pt x="32147" y="11132"/>
                    <a:pt x="33004" y="11585"/>
                    <a:pt x="33790" y="12121"/>
                  </a:cubicBezTo>
                  <a:cubicBezTo>
                    <a:pt x="36505" y="13954"/>
                    <a:pt x="38124" y="16538"/>
                    <a:pt x="38886" y="19693"/>
                  </a:cubicBezTo>
                  <a:cubicBezTo>
                    <a:pt x="39279" y="21384"/>
                    <a:pt x="39469" y="23086"/>
                    <a:pt x="39529" y="24825"/>
                  </a:cubicBezTo>
                  <a:cubicBezTo>
                    <a:pt x="39553" y="25968"/>
                    <a:pt x="39672" y="27099"/>
                    <a:pt x="40077" y="28194"/>
                  </a:cubicBezTo>
                  <a:cubicBezTo>
                    <a:pt x="40338" y="28861"/>
                    <a:pt x="40719" y="29456"/>
                    <a:pt x="41208" y="29980"/>
                  </a:cubicBezTo>
                  <a:cubicBezTo>
                    <a:pt x="41350" y="30135"/>
                    <a:pt x="41541" y="30230"/>
                    <a:pt x="41743" y="30373"/>
                  </a:cubicBezTo>
                  <a:cubicBezTo>
                    <a:pt x="41505" y="30480"/>
                    <a:pt x="41303" y="30575"/>
                    <a:pt x="41077" y="30647"/>
                  </a:cubicBezTo>
                  <a:cubicBezTo>
                    <a:pt x="41069" y="30650"/>
                    <a:pt x="41060" y="30652"/>
                    <a:pt x="41051" y="30652"/>
                  </a:cubicBezTo>
                  <a:cubicBezTo>
                    <a:pt x="40997" y="30652"/>
                    <a:pt x="40914" y="30602"/>
                    <a:pt x="40874" y="30552"/>
                  </a:cubicBezTo>
                  <a:cubicBezTo>
                    <a:pt x="39993" y="29563"/>
                    <a:pt x="39517" y="28373"/>
                    <a:pt x="39338" y="27075"/>
                  </a:cubicBezTo>
                  <a:cubicBezTo>
                    <a:pt x="39184" y="25932"/>
                    <a:pt x="39064" y="24801"/>
                    <a:pt x="38945" y="23658"/>
                  </a:cubicBezTo>
                  <a:cubicBezTo>
                    <a:pt x="38779" y="21991"/>
                    <a:pt x="38612" y="20324"/>
                    <a:pt x="38124" y="18717"/>
                  </a:cubicBezTo>
                  <a:cubicBezTo>
                    <a:pt x="37719" y="17419"/>
                    <a:pt x="37207" y="16181"/>
                    <a:pt x="36338" y="15121"/>
                  </a:cubicBezTo>
                  <a:cubicBezTo>
                    <a:pt x="35909" y="14597"/>
                    <a:pt x="35397" y="14157"/>
                    <a:pt x="34885" y="13716"/>
                  </a:cubicBezTo>
                  <a:cubicBezTo>
                    <a:pt x="33754" y="12752"/>
                    <a:pt x="32599" y="11811"/>
                    <a:pt x="31468" y="10871"/>
                  </a:cubicBezTo>
                  <a:cubicBezTo>
                    <a:pt x="31385" y="10811"/>
                    <a:pt x="31314" y="10740"/>
                    <a:pt x="31218" y="10656"/>
                  </a:cubicBezTo>
                  <a:cubicBezTo>
                    <a:pt x="31269" y="10648"/>
                    <a:pt x="31295" y="10639"/>
                    <a:pt x="31311" y="10639"/>
                  </a:cubicBezTo>
                  <a:close/>
                  <a:moveTo>
                    <a:pt x="75640" y="9335"/>
                  </a:moveTo>
                  <a:cubicBezTo>
                    <a:pt x="75664" y="9358"/>
                    <a:pt x="75676" y="9382"/>
                    <a:pt x="75700" y="9394"/>
                  </a:cubicBezTo>
                  <a:cubicBezTo>
                    <a:pt x="75510" y="9585"/>
                    <a:pt x="75331" y="9775"/>
                    <a:pt x="75140" y="9978"/>
                  </a:cubicBezTo>
                  <a:cubicBezTo>
                    <a:pt x="74664" y="10490"/>
                    <a:pt x="74319" y="11073"/>
                    <a:pt x="74069" y="11740"/>
                  </a:cubicBezTo>
                  <a:cubicBezTo>
                    <a:pt x="73271" y="13907"/>
                    <a:pt x="72723" y="16133"/>
                    <a:pt x="72521" y="18419"/>
                  </a:cubicBezTo>
                  <a:cubicBezTo>
                    <a:pt x="72283" y="21193"/>
                    <a:pt x="70866" y="23289"/>
                    <a:pt x="68854" y="25039"/>
                  </a:cubicBezTo>
                  <a:cubicBezTo>
                    <a:pt x="67687" y="26051"/>
                    <a:pt x="66401" y="26944"/>
                    <a:pt x="65151" y="27873"/>
                  </a:cubicBezTo>
                  <a:cubicBezTo>
                    <a:pt x="64139" y="28635"/>
                    <a:pt x="63079" y="29349"/>
                    <a:pt x="62210" y="30290"/>
                  </a:cubicBezTo>
                  <a:cubicBezTo>
                    <a:pt x="61627" y="30909"/>
                    <a:pt x="61174" y="31611"/>
                    <a:pt x="60948" y="32433"/>
                  </a:cubicBezTo>
                  <a:cubicBezTo>
                    <a:pt x="60936" y="32468"/>
                    <a:pt x="60912" y="32504"/>
                    <a:pt x="60901" y="32540"/>
                  </a:cubicBezTo>
                  <a:cubicBezTo>
                    <a:pt x="60877" y="32576"/>
                    <a:pt x="60865" y="32599"/>
                    <a:pt x="60853" y="32623"/>
                  </a:cubicBezTo>
                  <a:cubicBezTo>
                    <a:pt x="60829" y="32623"/>
                    <a:pt x="60805" y="32623"/>
                    <a:pt x="60793" y="32611"/>
                  </a:cubicBezTo>
                  <a:cubicBezTo>
                    <a:pt x="60365" y="32326"/>
                    <a:pt x="60424" y="32445"/>
                    <a:pt x="60591" y="31980"/>
                  </a:cubicBezTo>
                  <a:cubicBezTo>
                    <a:pt x="60674" y="31802"/>
                    <a:pt x="60781" y="31623"/>
                    <a:pt x="60853" y="31433"/>
                  </a:cubicBezTo>
                  <a:cubicBezTo>
                    <a:pt x="60889" y="31349"/>
                    <a:pt x="60865" y="31242"/>
                    <a:pt x="60865" y="31135"/>
                  </a:cubicBezTo>
                  <a:lnTo>
                    <a:pt x="60865" y="31135"/>
                  </a:lnTo>
                  <a:cubicBezTo>
                    <a:pt x="60781" y="31194"/>
                    <a:pt x="60662" y="31230"/>
                    <a:pt x="60615" y="31314"/>
                  </a:cubicBezTo>
                  <a:cubicBezTo>
                    <a:pt x="60472" y="31599"/>
                    <a:pt x="60341" y="31897"/>
                    <a:pt x="60198" y="32206"/>
                  </a:cubicBezTo>
                  <a:cubicBezTo>
                    <a:pt x="60139" y="32171"/>
                    <a:pt x="60067" y="32135"/>
                    <a:pt x="60008" y="32099"/>
                  </a:cubicBezTo>
                  <a:cubicBezTo>
                    <a:pt x="58912" y="31409"/>
                    <a:pt x="57781" y="30825"/>
                    <a:pt x="56579" y="30361"/>
                  </a:cubicBezTo>
                  <a:cubicBezTo>
                    <a:pt x="56448" y="30313"/>
                    <a:pt x="56364" y="30254"/>
                    <a:pt x="56376" y="30087"/>
                  </a:cubicBezTo>
                  <a:cubicBezTo>
                    <a:pt x="56507" y="28694"/>
                    <a:pt x="56888" y="27384"/>
                    <a:pt x="57769" y="26265"/>
                  </a:cubicBezTo>
                  <a:cubicBezTo>
                    <a:pt x="58579" y="25229"/>
                    <a:pt x="59627" y="24491"/>
                    <a:pt x="60710" y="23777"/>
                  </a:cubicBezTo>
                  <a:cubicBezTo>
                    <a:pt x="62032" y="22908"/>
                    <a:pt x="63496" y="22431"/>
                    <a:pt x="65008" y="22039"/>
                  </a:cubicBezTo>
                  <a:cubicBezTo>
                    <a:pt x="68449" y="21146"/>
                    <a:pt x="70711" y="18931"/>
                    <a:pt x="71926" y="15621"/>
                  </a:cubicBezTo>
                  <a:cubicBezTo>
                    <a:pt x="72152" y="15002"/>
                    <a:pt x="72235" y="14323"/>
                    <a:pt x="72426" y="13692"/>
                  </a:cubicBezTo>
                  <a:cubicBezTo>
                    <a:pt x="72795" y="12478"/>
                    <a:pt x="73259" y="11323"/>
                    <a:pt x="74224" y="10454"/>
                  </a:cubicBezTo>
                  <a:cubicBezTo>
                    <a:pt x="74676" y="10049"/>
                    <a:pt x="75176" y="9704"/>
                    <a:pt x="75640" y="9335"/>
                  </a:cubicBezTo>
                  <a:close/>
                  <a:moveTo>
                    <a:pt x="73593" y="14300"/>
                  </a:moveTo>
                  <a:lnTo>
                    <a:pt x="73593" y="14300"/>
                  </a:lnTo>
                  <a:cubicBezTo>
                    <a:pt x="73605" y="16347"/>
                    <a:pt x="73700" y="18383"/>
                    <a:pt x="72962" y="20336"/>
                  </a:cubicBezTo>
                  <a:cubicBezTo>
                    <a:pt x="72176" y="22455"/>
                    <a:pt x="70961" y="24277"/>
                    <a:pt x="69271" y="25789"/>
                  </a:cubicBezTo>
                  <a:cubicBezTo>
                    <a:pt x="67913" y="26992"/>
                    <a:pt x="66437" y="27992"/>
                    <a:pt x="64925" y="28968"/>
                  </a:cubicBezTo>
                  <a:cubicBezTo>
                    <a:pt x="64389" y="29325"/>
                    <a:pt x="63889" y="29742"/>
                    <a:pt x="63401" y="30159"/>
                  </a:cubicBezTo>
                  <a:cubicBezTo>
                    <a:pt x="62675" y="30790"/>
                    <a:pt x="62175" y="31587"/>
                    <a:pt x="61865" y="32492"/>
                  </a:cubicBezTo>
                  <a:cubicBezTo>
                    <a:pt x="61782" y="32742"/>
                    <a:pt x="61758" y="33004"/>
                    <a:pt x="61710" y="33290"/>
                  </a:cubicBezTo>
                  <a:cubicBezTo>
                    <a:pt x="61532" y="33159"/>
                    <a:pt x="61353" y="33040"/>
                    <a:pt x="61186" y="32897"/>
                  </a:cubicBezTo>
                  <a:cubicBezTo>
                    <a:pt x="61139" y="32849"/>
                    <a:pt x="61127" y="32742"/>
                    <a:pt x="61139" y="32683"/>
                  </a:cubicBezTo>
                  <a:cubicBezTo>
                    <a:pt x="61520" y="31575"/>
                    <a:pt x="62139" y="30623"/>
                    <a:pt x="63044" y="29897"/>
                  </a:cubicBezTo>
                  <a:cubicBezTo>
                    <a:pt x="64258" y="28944"/>
                    <a:pt x="65520" y="28039"/>
                    <a:pt x="66758" y="27123"/>
                  </a:cubicBezTo>
                  <a:cubicBezTo>
                    <a:pt x="68247" y="26015"/>
                    <a:pt x="69711" y="24884"/>
                    <a:pt x="70842" y="23396"/>
                  </a:cubicBezTo>
                  <a:cubicBezTo>
                    <a:pt x="71700" y="22265"/>
                    <a:pt x="72426" y="21062"/>
                    <a:pt x="72640" y="19622"/>
                  </a:cubicBezTo>
                  <a:cubicBezTo>
                    <a:pt x="72783" y="18705"/>
                    <a:pt x="72902" y="17776"/>
                    <a:pt x="73057" y="16847"/>
                  </a:cubicBezTo>
                  <a:cubicBezTo>
                    <a:pt x="73200" y="16038"/>
                    <a:pt x="73378" y="15228"/>
                    <a:pt x="73545" y="14419"/>
                  </a:cubicBezTo>
                  <a:cubicBezTo>
                    <a:pt x="73557" y="14371"/>
                    <a:pt x="73581" y="14347"/>
                    <a:pt x="73593" y="14300"/>
                  </a:cubicBezTo>
                  <a:close/>
                  <a:moveTo>
                    <a:pt x="27968" y="6215"/>
                  </a:moveTo>
                  <a:cubicBezTo>
                    <a:pt x="28004" y="6287"/>
                    <a:pt x="28027" y="6310"/>
                    <a:pt x="28027" y="6334"/>
                  </a:cubicBezTo>
                  <a:cubicBezTo>
                    <a:pt x="28242" y="7453"/>
                    <a:pt x="28754" y="8382"/>
                    <a:pt x="29516" y="9239"/>
                  </a:cubicBezTo>
                  <a:cubicBezTo>
                    <a:pt x="30456" y="10275"/>
                    <a:pt x="31409" y="11287"/>
                    <a:pt x="32468" y="12192"/>
                  </a:cubicBezTo>
                  <a:cubicBezTo>
                    <a:pt x="33219" y="12823"/>
                    <a:pt x="33992" y="13430"/>
                    <a:pt x="34778" y="14026"/>
                  </a:cubicBezTo>
                  <a:cubicBezTo>
                    <a:pt x="36028" y="14954"/>
                    <a:pt x="36814" y="16205"/>
                    <a:pt x="37398" y="17609"/>
                  </a:cubicBezTo>
                  <a:cubicBezTo>
                    <a:pt x="37933" y="18907"/>
                    <a:pt x="38231" y="20265"/>
                    <a:pt x="38398" y="21658"/>
                  </a:cubicBezTo>
                  <a:cubicBezTo>
                    <a:pt x="38576" y="23146"/>
                    <a:pt x="38707" y="24646"/>
                    <a:pt x="38898" y="26146"/>
                  </a:cubicBezTo>
                  <a:cubicBezTo>
                    <a:pt x="38993" y="26896"/>
                    <a:pt x="39148" y="27634"/>
                    <a:pt x="39326" y="28373"/>
                  </a:cubicBezTo>
                  <a:cubicBezTo>
                    <a:pt x="39541" y="29218"/>
                    <a:pt x="39946" y="29980"/>
                    <a:pt x="40565" y="30599"/>
                  </a:cubicBezTo>
                  <a:cubicBezTo>
                    <a:pt x="40624" y="30659"/>
                    <a:pt x="40648" y="30718"/>
                    <a:pt x="40696" y="30778"/>
                  </a:cubicBezTo>
                  <a:cubicBezTo>
                    <a:pt x="40548" y="30919"/>
                    <a:pt x="40451" y="30991"/>
                    <a:pt x="40361" y="30991"/>
                  </a:cubicBezTo>
                  <a:cubicBezTo>
                    <a:pt x="40269" y="30991"/>
                    <a:pt x="40185" y="30916"/>
                    <a:pt x="40065" y="30766"/>
                  </a:cubicBezTo>
                  <a:cubicBezTo>
                    <a:pt x="39922" y="30575"/>
                    <a:pt x="39803" y="30373"/>
                    <a:pt x="39660" y="30194"/>
                  </a:cubicBezTo>
                  <a:cubicBezTo>
                    <a:pt x="39600" y="30123"/>
                    <a:pt x="39505" y="30075"/>
                    <a:pt x="39422" y="30016"/>
                  </a:cubicBezTo>
                  <a:lnTo>
                    <a:pt x="39422" y="30016"/>
                  </a:lnTo>
                  <a:cubicBezTo>
                    <a:pt x="39422" y="30123"/>
                    <a:pt x="39398" y="30254"/>
                    <a:pt x="39445" y="30337"/>
                  </a:cubicBezTo>
                  <a:cubicBezTo>
                    <a:pt x="39612" y="30611"/>
                    <a:pt x="39815" y="30861"/>
                    <a:pt x="40017" y="31159"/>
                  </a:cubicBezTo>
                  <a:cubicBezTo>
                    <a:pt x="39755" y="31302"/>
                    <a:pt x="39481" y="31433"/>
                    <a:pt x="39231" y="31587"/>
                  </a:cubicBezTo>
                  <a:cubicBezTo>
                    <a:pt x="38362" y="32171"/>
                    <a:pt x="37481" y="32754"/>
                    <a:pt x="36612" y="33361"/>
                  </a:cubicBezTo>
                  <a:cubicBezTo>
                    <a:pt x="36542" y="33412"/>
                    <a:pt x="36483" y="33439"/>
                    <a:pt x="36423" y="33439"/>
                  </a:cubicBezTo>
                  <a:cubicBezTo>
                    <a:pt x="36370" y="33439"/>
                    <a:pt x="36316" y="33418"/>
                    <a:pt x="36255" y="33373"/>
                  </a:cubicBezTo>
                  <a:cubicBezTo>
                    <a:pt x="35040" y="32516"/>
                    <a:pt x="34064" y="31468"/>
                    <a:pt x="33552" y="30028"/>
                  </a:cubicBezTo>
                  <a:cubicBezTo>
                    <a:pt x="33195" y="29016"/>
                    <a:pt x="33040" y="27980"/>
                    <a:pt x="32992" y="26908"/>
                  </a:cubicBezTo>
                  <a:cubicBezTo>
                    <a:pt x="32945" y="26027"/>
                    <a:pt x="32885" y="25134"/>
                    <a:pt x="33052" y="24253"/>
                  </a:cubicBezTo>
                  <a:cubicBezTo>
                    <a:pt x="33183" y="23527"/>
                    <a:pt x="33361" y="22812"/>
                    <a:pt x="33564" y="22098"/>
                  </a:cubicBezTo>
                  <a:cubicBezTo>
                    <a:pt x="33873" y="20979"/>
                    <a:pt x="34076" y="19836"/>
                    <a:pt x="33992" y="18681"/>
                  </a:cubicBezTo>
                  <a:cubicBezTo>
                    <a:pt x="33838" y="16764"/>
                    <a:pt x="33254" y="14966"/>
                    <a:pt x="32076" y="13418"/>
                  </a:cubicBezTo>
                  <a:cubicBezTo>
                    <a:pt x="31706" y="12930"/>
                    <a:pt x="31290" y="12478"/>
                    <a:pt x="30849" y="12061"/>
                  </a:cubicBezTo>
                  <a:cubicBezTo>
                    <a:pt x="30016" y="11252"/>
                    <a:pt x="29218" y="10406"/>
                    <a:pt x="28658" y="9370"/>
                  </a:cubicBezTo>
                  <a:cubicBezTo>
                    <a:pt x="28123" y="8406"/>
                    <a:pt x="27968" y="7358"/>
                    <a:pt x="27968" y="6215"/>
                  </a:cubicBezTo>
                  <a:close/>
                  <a:moveTo>
                    <a:pt x="78903" y="23003"/>
                  </a:moveTo>
                  <a:cubicBezTo>
                    <a:pt x="78617" y="23360"/>
                    <a:pt x="78296" y="23682"/>
                    <a:pt x="78069" y="24063"/>
                  </a:cubicBezTo>
                  <a:cubicBezTo>
                    <a:pt x="77510" y="24979"/>
                    <a:pt x="77212" y="26003"/>
                    <a:pt x="77057" y="27063"/>
                  </a:cubicBezTo>
                  <a:cubicBezTo>
                    <a:pt x="76903" y="28087"/>
                    <a:pt x="76676" y="29087"/>
                    <a:pt x="76188" y="30016"/>
                  </a:cubicBezTo>
                  <a:cubicBezTo>
                    <a:pt x="75664" y="31016"/>
                    <a:pt x="74807" y="31659"/>
                    <a:pt x="73819" y="32135"/>
                  </a:cubicBezTo>
                  <a:cubicBezTo>
                    <a:pt x="73462" y="32302"/>
                    <a:pt x="73104" y="32421"/>
                    <a:pt x="72747" y="32564"/>
                  </a:cubicBezTo>
                  <a:cubicBezTo>
                    <a:pt x="72700" y="32576"/>
                    <a:pt x="72664" y="32587"/>
                    <a:pt x="72628" y="32587"/>
                  </a:cubicBezTo>
                  <a:cubicBezTo>
                    <a:pt x="71449" y="32611"/>
                    <a:pt x="70271" y="32647"/>
                    <a:pt x="69104" y="32873"/>
                  </a:cubicBezTo>
                  <a:cubicBezTo>
                    <a:pt x="69294" y="32754"/>
                    <a:pt x="69485" y="32611"/>
                    <a:pt x="69699" y="32492"/>
                  </a:cubicBezTo>
                  <a:cubicBezTo>
                    <a:pt x="70318" y="32159"/>
                    <a:pt x="70985" y="31980"/>
                    <a:pt x="71676" y="31814"/>
                  </a:cubicBezTo>
                  <a:cubicBezTo>
                    <a:pt x="73354" y="31397"/>
                    <a:pt x="74748" y="30540"/>
                    <a:pt x="75617" y="28980"/>
                  </a:cubicBezTo>
                  <a:cubicBezTo>
                    <a:pt x="75700" y="28825"/>
                    <a:pt x="75760" y="28647"/>
                    <a:pt x="75807" y="28480"/>
                  </a:cubicBezTo>
                  <a:cubicBezTo>
                    <a:pt x="75831" y="28420"/>
                    <a:pt x="75771" y="28325"/>
                    <a:pt x="75760" y="28254"/>
                  </a:cubicBezTo>
                  <a:cubicBezTo>
                    <a:pt x="75700" y="28301"/>
                    <a:pt x="75629" y="28337"/>
                    <a:pt x="75605" y="28396"/>
                  </a:cubicBezTo>
                  <a:cubicBezTo>
                    <a:pt x="74855" y="30147"/>
                    <a:pt x="73402" y="31052"/>
                    <a:pt x="71664" y="31480"/>
                  </a:cubicBezTo>
                  <a:cubicBezTo>
                    <a:pt x="70426" y="31802"/>
                    <a:pt x="69283" y="32218"/>
                    <a:pt x="68330" y="33099"/>
                  </a:cubicBezTo>
                  <a:cubicBezTo>
                    <a:pt x="68271" y="33159"/>
                    <a:pt x="68187" y="33207"/>
                    <a:pt x="68104" y="33230"/>
                  </a:cubicBezTo>
                  <a:cubicBezTo>
                    <a:pt x="66663" y="33766"/>
                    <a:pt x="65580" y="34754"/>
                    <a:pt x="64699" y="35981"/>
                  </a:cubicBezTo>
                  <a:cubicBezTo>
                    <a:pt x="64687" y="36016"/>
                    <a:pt x="64663" y="36052"/>
                    <a:pt x="64627" y="36088"/>
                  </a:cubicBezTo>
                  <a:cubicBezTo>
                    <a:pt x="64210" y="35647"/>
                    <a:pt x="63806" y="35219"/>
                    <a:pt x="63401" y="34790"/>
                  </a:cubicBezTo>
                  <a:cubicBezTo>
                    <a:pt x="63365" y="34743"/>
                    <a:pt x="63353" y="34647"/>
                    <a:pt x="63377" y="34588"/>
                  </a:cubicBezTo>
                  <a:cubicBezTo>
                    <a:pt x="63508" y="34207"/>
                    <a:pt x="63663" y="33826"/>
                    <a:pt x="63806" y="33445"/>
                  </a:cubicBezTo>
                  <a:cubicBezTo>
                    <a:pt x="63829" y="33385"/>
                    <a:pt x="63877" y="33326"/>
                    <a:pt x="63889" y="33266"/>
                  </a:cubicBezTo>
                  <a:cubicBezTo>
                    <a:pt x="63901" y="33219"/>
                    <a:pt x="63877" y="33147"/>
                    <a:pt x="63877" y="33088"/>
                  </a:cubicBezTo>
                  <a:cubicBezTo>
                    <a:pt x="63806" y="33111"/>
                    <a:pt x="63722" y="33099"/>
                    <a:pt x="63687" y="33147"/>
                  </a:cubicBezTo>
                  <a:cubicBezTo>
                    <a:pt x="63603" y="33219"/>
                    <a:pt x="63532" y="33314"/>
                    <a:pt x="63496" y="33421"/>
                  </a:cubicBezTo>
                  <a:cubicBezTo>
                    <a:pt x="63341" y="33754"/>
                    <a:pt x="63198" y="34088"/>
                    <a:pt x="63044" y="34421"/>
                  </a:cubicBezTo>
                  <a:cubicBezTo>
                    <a:pt x="62722" y="34219"/>
                    <a:pt x="62722" y="34171"/>
                    <a:pt x="62865" y="33802"/>
                  </a:cubicBezTo>
                  <a:cubicBezTo>
                    <a:pt x="63056" y="33302"/>
                    <a:pt x="63187" y="32790"/>
                    <a:pt x="63425" y="32314"/>
                  </a:cubicBezTo>
                  <a:cubicBezTo>
                    <a:pt x="63603" y="31968"/>
                    <a:pt x="63901" y="31671"/>
                    <a:pt x="64127" y="31349"/>
                  </a:cubicBezTo>
                  <a:cubicBezTo>
                    <a:pt x="64175" y="31302"/>
                    <a:pt x="64187" y="31218"/>
                    <a:pt x="64210" y="31159"/>
                  </a:cubicBezTo>
                  <a:cubicBezTo>
                    <a:pt x="64162" y="31151"/>
                    <a:pt x="64091" y="31126"/>
                    <a:pt x="64040" y="31126"/>
                  </a:cubicBezTo>
                  <a:cubicBezTo>
                    <a:pt x="64016" y="31126"/>
                    <a:pt x="63996" y="31132"/>
                    <a:pt x="63984" y="31147"/>
                  </a:cubicBezTo>
                  <a:cubicBezTo>
                    <a:pt x="63782" y="31325"/>
                    <a:pt x="63556" y="31516"/>
                    <a:pt x="63401" y="31742"/>
                  </a:cubicBezTo>
                  <a:cubicBezTo>
                    <a:pt x="62996" y="32373"/>
                    <a:pt x="62686" y="33040"/>
                    <a:pt x="62579" y="33790"/>
                  </a:cubicBezTo>
                  <a:cubicBezTo>
                    <a:pt x="62579" y="33826"/>
                    <a:pt x="62567" y="33850"/>
                    <a:pt x="62556" y="33885"/>
                  </a:cubicBezTo>
                  <a:cubicBezTo>
                    <a:pt x="62544" y="33909"/>
                    <a:pt x="62532" y="33921"/>
                    <a:pt x="62520" y="33933"/>
                  </a:cubicBezTo>
                  <a:cubicBezTo>
                    <a:pt x="62067" y="33659"/>
                    <a:pt x="61936" y="33504"/>
                    <a:pt x="62103" y="32933"/>
                  </a:cubicBezTo>
                  <a:cubicBezTo>
                    <a:pt x="62389" y="31945"/>
                    <a:pt x="62877" y="31087"/>
                    <a:pt x="63651" y="30421"/>
                  </a:cubicBezTo>
                  <a:cubicBezTo>
                    <a:pt x="64234" y="29920"/>
                    <a:pt x="64853" y="29444"/>
                    <a:pt x="65508" y="29028"/>
                  </a:cubicBezTo>
                  <a:cubicBezTo>
                    <a:pt x="66127" y="28635"/>
                    <a:pt x="66854" y="28480"/>
                    <a:pt x="67568" y="28396"/>
                  </a:cubicBezTo>
                  <a:cubicBezTo>
                    <a:pt x="68568" y="28289"/>
                    <a:pt x="69556" y="28218"/>
                    <a:pt x="70557" y="28146"/>
                  </a:cubicBezTo>
                  <a:cubicBezTo>
                    <a:pt x="71426" y="28087"/>
                    <a:pt x="72283" y="27932"/>
                    <a:pt x="73104" y="27634"/>
                  </a:cubicBezTo>
                  <a:cubicBezTo>
                    <a:pt x="74152" y="27253"/>
                    <a:pt x="74843" y="26468"/>
                    <a:pt x="75462" y="25587"/>
                  </a:cubicBezTo>
                  <a:cubicBezTo>
                    <a:pt x="75712" y="25229"/>
                    <a:pt x="75950" y="24872"/>
                    <a:pt x="76224" y="24527"/>
                  </a:cubicBezTo>
                  <a:cubicBezTo>
                    <a:pt x="76843" y="23753"/>
                    <a:pt x="77605" y="23182"/>
                    <a:pt x="78629" y="23039"/>
                  </a:cubicBezTo>
                  <a:cubicBezTo>
                    <a:pt x="78724" y="23027"/>
                    <a:pt x="78819" y="23015"/>
                    <a:pt x="78903" y="23003"/>
                  </a:cubicBezTo>
                  <a:close/>
                  <a:moveTo>
                    <a:pt x="23015" y="19360"/>
                  </a:moveTo>
                  <a:lnTo>
                    <a:pt x="23015" y="19360"/>
                  </a:lnTo>
                  <a:cubicBezTo>
                    <a:pt x="23134" y="19491"/>
                    <a:pt x="23217" y="19586"/>
                    <a:pt x="23301" y="19681"/>
                  </a:cubicBezTo>
                  <a:cubicBezTo>
                    <a:pt x="23729" y="20122"/>
                    <a:pt x="24253" y="20419"/>
                    <a:pt x="24813" y="20646"/>
                  </a:cubicBezTo>
                  <a:cubicBezTo>
                    <a:pt x="25741" y="21027"/>
                    <a:pt x="26694" y="21229"/>
                    <a:pt x="27670" y="21372"/>
                  </a:cubicBezTo>
                  <a:cubicBezTo>
                    <a:pt x="28087" y="21443"/>
                    <a:pt x="28504" y="21562"/>
                    <a:pt x="28908" y="21681"/>
                  </a:cubicBezTo>
                  <a:cubicBezTo>
                    <a:pt x="30718" y="22193"/>
                    <a:pt x="31778" y="23455"/>
                    <a:pt x="32409" y="25158"/>
                  </a:cubicBezTo>
                  <a:cubicBezTo>
                    <a:pt x="32587" y="25622"/>
                    <a:pt x="32576" y="26075"/>
                    <a:pt x="32623" y="26527"/>
                  </a:cubicBezTo>
                  <a:cubicBezTo>
                    <a:pt x="32695" y="27420"/>
                    <a:pt x="32790" y="28313"/>
                    <a:pt x="32861" y="29206"/>
                  </a:cubicBezTo>
                  <a:cubicBezTo>
                    <a:pt x="32754" y="29016"/>
                    <a:pt x="32599" y="28813"/>
                    <a:pt x="32480" y="28587"/>
                  </a:cubicBezTo>
                  <a:cubicBezTo>
                    <a:pt x="32159" y="27980"/>
                    <a:pt x="31992" y="27313"/>
                    <a:pt x="31825" y="26646"/>
                  </a:cubicBezTo>
                  <a:cubicBezTo>
                    <a:pt x="31397" y="24944"/>
                    <a:pt x="30528" y="23551"/>
                    <a:pt x="28932" y="22693"/>
                  </a:cubicBezTo>
                  <a:cubicBezTo>
                    <a:pt x="28789" y="22610"/>
                    <a:pt x="28635" y="22562"/>
                    <a:pt x="28480" y="22515"/>
                  </a:cubicBezTo>
                  <a:cubicBezTo>
                    <a:pt x="28473" y="22514"/>
                    <a:pt x="28467" y="22513"/>
                    <a:pt x="28460" y="22513"/>
                  </a:cubicBezTo>
                  <a:cubicBezTo>
                    <a:pt x="28402" y="22513"/>
                    <a:pt x="28329" y="22553"/>
                    <a:pt x="28266" y="22574"/>
                  </a:cubicBezTo>
                  <a:cubicBezTo>
                    <a:pt x="28313" y="22634"/>
                    <a:pt x="28349" y="22705"/>
                    <a:pt x="28420" y="22729"/>
                  </a:cubicBezTo>
                  <a:cubicBezTo>
                    <a:pt x="29123" y="23015"/>
                    <a:pt x="29718" y="23443"/>
                    <a:pt x="30182" y="24039"/>
                  </a:cubicBezTo>
                  <a:cubicBezTo>
                    <a:pt x="30849" y="24896"/>
                    <a:pt x="31349" y="25825"/>
                    <a:pt x="31564" y="26908"/>
                  </a:cubicBezTo>
                  <a:cubicBezTo>
                    <a:pt x="31778" y="28051"/>
                    <a:pt x="32266" y="29075"/>
                    <a:pt x="33064" y="29944"/>
                  </a:cubicBezTo>
                  <a:cubicBezTo>
                    <a:pt x="33135" y="30028"/>
                    <a:pt x="33207" y="30123"/>
                    <a:pt x="33242" y="30230"/>
                  </a:cubicBezTo>
                  <a:cubicBezTo>
                    <a:pt x="33790" y="31695"/>
                    <a:pt x="34790" y="32790"/>
                    <a:pt x="36064" y="33671"/>
                  </a:cubicBezTo>
                  <a:cubicBezTo>
                    <a:pt x="36088" y="33683"/>
                    <a:pt x="36100" y="33695"/>
                    <a:pt x="36136" y="33730"/>
                  </a:cubicBezTo>
                  <a:cubicBezTo>
                    <a:pt x="35695" y="34135"/>
                    <a:pt x="35266" y="34540"/>
                    <a:pt x="34826" y="34945"/>
                  </a:cubicBezTo>
                  <a:cubicBezTo>
                    <a:pt x="34799" y="34972"/>
                    <a:pt x="34745" y="34985"/>
                    <a:pt x="34705" y="34985"/>
                  </a:cubicBezTo>
                  <a:cubicBezTo>
                    <a:pt x="34692" y="34985"/>
                    <a:pt x="34680" y="34984"/>
                    <a:pt x="34671" y="34981"/>
                  </a:cubicBezTo>
                  <a:cubicBezTo>
                    <a:pt x="34242" y="34826"/>
                    <a:pt x="33826" y="34659"/>
                    <a:pt x="33409" y="34504"/>
                  </a:cubicBezTo>
                  <a:cubicBezTo>
                    <a:pt x="33373" y="34492"/>
                    <a:pt x="33338" y="34457"/>
                    <a:pt x="33302" y="34445"/>
                  </a:cubicBezTo>
                  <a:cubicBezTo>
                    <a:pt x="33230" y="34445"/>
                    <a:pt x="33159" y="34457"/>
                    <a:pt x="33099" y="34457"/>
                  </a:cubicBezTo>
                  <a:cubicBezTo>
                    <a:pt x="33111" y="34528"/>
                    <a:pt x="33111" y="34635"/>
                    <a:pt x="33159" y="34659"/>
                  </a:cubicBezTo>
                  <a:cubicBezTo>
                    <a:pt x="33445" y="34826"/>
                    <a:pt x="33730" y="34981"/>
                    <a:pt x="34028" y="35124"/>
                  </a:cubicBezTo>
                  <a:cubicBezTo>
                    <a:pt x="34171" y="35195"/>
                    <a:pt x="34326" y="35219"/>
                    <a:pt x="34469" y="35254"/>
                  </a:cubicBezTo>
                  <a:cubicBezTo>
                    <a:pt x="34365" y="35477"/>
                    <a:pt x="34268" y="35577"/>
                    <a:pt x="34122" y="35577"/>
                  </a:cubicBezTo>
                  <a:cubicBezTo>
                    <a:pt x="34049" y="35577"/>
                    <a:pt x="33965" y="35552"/>
                    <a:pt x="33861" y="35505"/>
                  </a:cubicBezTo>
                  <a:cubicBezTo>
                    <a:pt x="33754" y="35457"/>
                    <a:pt x="33647" y="35445"/>
                    <a:pt x="33540" y="35397"/>
                  </a:cubicBezTo>
                  <a:cubicBezTo>
                    <a:pt x="33028" y="35183"/>
                    <a:pt x="32504" y="34993"/>
                    <a:pt x="32016" y="34743"/>
                  </a:cubicBezTo>
                  <a:cubicBezTo>
                    <a:pt x="31766" y="34623"/>
                    <a:pt x="31587" y="34385"/>
                    <a:pt x="31361" y="34219"/>
                  </a:cubicBezTo>
                  <a:cubicBezTo>
                    <a:pt x="31302" y="34171"/>
                    <a:pt x="31218" y="34159"/>
                    <a:pt x="31147" y="34123"/>
                  </a:cubicBezTo>
                  <a:cubicBezTo>
                    <a:pt x="31147" y="34207"/>
                    <a:pt x="31123" y="34302"/>
                    <a:pt x="31147" y="34362"/>
                  </a:cubicBezTo>
                  <a:cubicBezTo>
                    <a:pt x="31218" y="34469"/>
                    <a:pt x="31302" y="34576"/>
                    <a:pt x="31397" y="34659"/>
                  </a:cubicBezTo>
                  <a:cubicBezTo>
                    <a:pt x="32087" y="35231"/>
                    <a:pt x="32885" y="35588"/>
                    <a:pt x="33766" y="35755"/>
                  </a:cubicBezTo>
                  <a:cubicBezTo>
                    <a:pt x="33838" y="35766"/>
                    <a:pt x="33897" y="35790"/>
                    <a:pt x="33969" y="35802"/>
                  </a:cubicBezTo>
                  <a:cubicBezTo>
                    <a:pt x="33790" y="36160"/>
                    <a:pt x="33651" y="36316"/>
                    <a:pt x="33371" y="36316"/>
                  </a:cubicBezTo>
                  <a:cubicBezTo>
                    <a:pt x="33278" y="36316"/>
                    <a:pt x="33170" y="36299"/>
                    <a:pt x="33040" y="36267"/>
                  </a:cubicBezTo>
                  <a:cubicBezTo>
                    <a:pt x="31564" y="35897"/>
                    <a:pt x="30528" y="34933"/>
                    <a:pt x="29623" y="33754"/>
                  </a:cubicBezTo>
                  <a:cubicBezTo>
                    <a:pt x="28742" y="32623"/>
                    <a:pt x="28420" y="31314"/>
                    <a:pt x="28301" y="29932"/>
                  </a:cubicBezTo>
                  <a:cubicBezTo>
                    <a:pt x="28194" y="28813"/>
                    <a:pt x="28135" y="27682"/>
                    <a:pt x="27992" y="26563"/>
                  </a:cubicBezTo>
                  <a:cubicBezTo>
                    <a:pt x="27920" y="25908"/>
                    <a:pt x="27706" y="25277"/>
                    <a:pt x="27384" y="24694"/>
                  </a:cubicBezTo>
                  <a:cubicBezTo>
                    <a:pt x="26968" y="23908"/>
                    <a:pt x="26289" y="23372"/>
                    <a:pt x="25587" y="22872"/>
                  </a:cubicBezTo>
                  <a:cubicBezTo>
                    <a:pt x="24967" y="22431"/>
                    <a:pt x="24325" y="22027"/>
                    <a:pt x="23836" y="21431"/>
                  </a:cubicBezTo>
                  <a:cubicBezTo>
                    <a:pt x="23396" y="20907"/>
                    <a:pt x="23134" y="20324"/>
                    <a:pt x="23027" y="19645"/>
                  </a:cubicBezTo>
                  <a:cubicBezTo>
                    <a:pt x="23027" y="19574"/>
                    <a:pt x="23027" y="19491"/>
                    <a:pt x="23015" y="19360"/>
                  </a:cubicBezTo>
                  <a:close/>
                  <a:moveTo>
                    <a:pt x="14311" y="24729"/>
                  </a:moveTo>
                  <a:cubicBezTo>
                    <a:pt x="14612" y="24738"/>
                    <a:pt x="14913" y="24739"/>
                    <a:pt x="15213" y="24739"/>
                  </a:cubicBezTo>
                  <a:cubicBezTo>
                    <a:pt x="15463" y="24739"/>
                    <a:pt x="15713" y="24738"/>
                    <a:pt x="15963" y="24738"/>
                  </a:cubicBezTo>
                  <a:cubicBezTo>
                    <a:pt x="17160" y="24738"/>
                    <a:pt x="18351" y="24768"/>
                    <a:pt x="19526" y="25110"/>
                  </a:cubicBezTo>
                  <a:cubicBezTo>
                    <a:pt x="21800" y="25777"/>
                    <a:pt x="23765" y="26932"/>
                    <a:pt x="25408" y="28647"/>
                  </a:cubicBezTo>
                  <a:cubicBezTo>
                    <a:pt x="26706" y="30028"/>
                    <a:pt x="27813" y="31552"/>
                    <a:pt x="28813" y="33159"/>
                  </a:cubicBezTo>
                  <a:cubicBezTo>
                    <a:pt x="29325" y="33981"/>
                    <a:pt x="29909" y="34743"/>
                    <a:pt x="30635" y="35397"/>
                  </a:cubicBezTo>
                  <a:cubicBezTo>
                    <a:pt x="31230" y="35921"/>
                    <a:pt x="31909" y="36290"/>
                    <a:pt x="32647" y="36517"/>
                  </a:cubicBezTo>
                  <a:cubicBezTo>
                    <a:pt x="32861" y="36588"/>
                    <a:pt x="33099" y="36576"/>
                    <a:pt x="33349" y="36600"/>
                  </a:cubicBezTo>
                  <a:cubicBezTo>
                    <a:pt x="33207" y="36802"/>
                    <a:pt x="33076" y="37005"/>
                    <a:pt x="32921" y="37171"/>
                  </a:cubicBezTo>
                  <a:cubicBezTo>
                    <a:pt x="32900" y="37199"/>
                    <a:pt x="32850" y="37211"/>
                    <a:pt x="32799" y="37211"/>
                  </a:cubicBezTo>
                  <a:cubicBezTo>
                    <a:pt x="32762" y="37211"/>
                    <a:pt x="32724" y="37205"/>
                    <a:pt x="32695" y="37195"/>
                  </a:cubicBezTo>
                  <a:cubicBezTo>
                    <a:pt x="31504" y="36790"/>
                    <a:pt x="30516" y="36088"/>
                    <a:pt x="29742" y="35100"/>
                  </a:cubicBezTo>
                  <a:cubicBezTo>
                    <a:pt x="28849" y="33945"/>
                    <a:pt x="27992" y="32766"/>
                    <a:pt x="27134" y="31587"/>
                  </a:cubicBezTo>
                  <a:cubicBezTo>
                    <a:pt x="26039" y="30099"/>
                    <a:pt x="24908" y="28635"/>
                    <a:pt x="23420" y="27504"/>
                  </a:cubicBezTo>
                  <a:cubicBezTo>
                    <a:pt x="22324" y="26682"/>
                    <a:pt x="21181" y="25968"/>
                    <a:pt x="19812" y="25729"/>
                  </a:cubicBezTo>
                  <a:cubicBezTo>
                    <a:pt x="18824" y="25563"/>
                    <a:pt x="17836" y="25444"/>
                    <a:pt x="16847" y="25277"/>
                  </a:cubicBezTo>
                  <a:cubicBezTo>
                    <a:pt x="16002" y="25134"/>
                    <a:pt x="15157" y="24956"/>
                    <a:pt x="14311" y="24789"/>
                  </a:cubicBezTo>
                  <a:cubicBezTo>
                    <a:pt x="14311" y="24777"/>
                    <a:pt x="14311" y="24753"/>
                    <a:pt x="14311" y="24729"/>
                  </a:cubicBezTo>
                  <a:close/>
                  <a:moveTo>
                    <a:pt x="91694" y="27995"/>
                  </a:moveTo>
                  <a:cubicBezTo>
                    <a:pt x="91819" y="27995"/>
                    <a:pt x="91945" y="27998"/>
                    <a:pt x="92071" y="28004"/>
                  </a:cubicBezTo>
                  <a:cubicBezTo>
                    <a:pt x="91821" y="28063"/>
                    <a:pt x="91571" y="28123"/>
                    <a:pt x="91333" y="28194"/>
                  </a:cubicBezTo>
                  <a:cubicBezTo>
                    <a:pt x="90666" y="28373"/>
                    <a:pt x="90047" y="28658"/>
                    <a:pt x="89547" y="29123"/>
                  </a:cubicBezTo>
                  <a:cubicBezTo>
                    <a:pt x="88571" y="30016"/>
                    <a:pt x="87594" y="30909"/>
                    <a:pt x="86689" y="31861"/>
                  </a:cubicBezTo>
                  <a:cubicBezTo>
                    <a:pt x="85951" y="32635"/>
                    <a:pt x="85273" y="33469"/>
                    <a:pt x="84665" y="34338"/>
                  </a:cubicBezTo>
                  <a:cubicBezTo>
                    <a:pt x="83487" y="36016"/>
                    <a:pt x="81867" y="37029"/>
                    <a:pt x="79962" y="37671"/>
                  </a:cubicBezTo>
                  <a:cubicBezTo>
                    <a:pt x="78784" y="38076"/>
                    <a:pt x="77557" y="38291"/>
                    <a:pt x="76331" y="38445"/>
                  </a:cubicBezTo>
                  <a:cubicBezTo>
                    <a:pt x="74724" y="38636"/>
                    <a:pt x="73128" y="38779"/>
                    <a:pt x="71521" y="38981"/>
                  </a:cubicBezTo>
                  <a:cubicBezTo>
                    <a:pt x="70247" y="39148"/>
                    <a:pt x="69009" y="39481"/>
                    <a:pt x="67985" y="40327"/>
                  </a:cubicBezTo>
                  <a:cubicBezTo>
                    <a:pt x="67842" y="40446"/>
                    <a:pt x="67711" y="40565"/>
                    <a:pt x="67568" y="40696"/>
                  </a:cubicBezTo>
                  <a:cubicBezTo>
                    <a:pt x="67485" y="40541"/>
                    <a:pt x="67425" y="40398"/>
                    <a:pt x="67330" y="40231"/>
                  </a:cubicBezTo>
                  <a:cubicBezTo>
                    <a:pt x="67616" y="40041"/>
                    <a:pt x="67890" y="39850"/>
                    <a:pt x="68163" y="39648"/>
                  </a:cubicBezTo>
                  <a:cubicBezTo>
                    <a:pt x="68235" y="39588"/>
                    <a:pt x="68271" y="39493"/>
                    <a:pt x="68330" y="39422"/>
                  </a:cubicBezTo>
                  <a:cubicBezTo>
                    <a:pt x="68259" y="39422"/>
                    <a:pt x="68182" y="39406"/>
                    <a:pt x="68117" y="39406"/>
                  </a:cubicBezTo>
                  <a:cubicBezTo>
                    <a:pt x="68085" y="39406"/>
                    <a:pt x="68056" y="39410"/>
                    <a:pt x="68032" y="39422"/>
                  </a:cubicBezTo>
                  <a:cubicBezTo>
                    <a:pt x="67759" y="39588"/>
                    <a:pt x="67497" y="39791"/>
                    <a:pt x="67223" y="39981"/>
                  </a:cubicBezTo>
                  <a:cubicBezTo>
                    <a:pt x="67175" y="39910"/>
                    <a:pt x="67128" y="39838"/>
                    <a:pt x="67092" y="39755"/>
                  </a:cubicBezTo>
                  <a:cubicBezTo>
                    <a:pt x="66496" y="38636"/>
                    <a:pt x="65806" y="37564"/>
                    <a:pt x="64996" y="36576"/>
                  </a:cubicBezTo>
                  <a:cubicBezTo>
                    <a:pt x="64877" y="36433"/>
                    <a:pt x="64889" y="36338"/>
                    <a:pt x="64984" y="36195"/>
                  </a:cubicBezTo>
                  <a:cubicBezTo>
                    <a:pt x="66068" y="34635"/>
                    <a:pt x="67509" y="33588"/>
                    <a:pt x="69402" y="33230"/>
                  </a:cubicBezTo>
                  <a:cubicBezTo>
                    <a:pt x="70398" y="33038"/>
                    <a:pt x="71392" y="32930"/>
                    <a:pt x="72382" y="32930"/>
                  </a:cubicBezTo>
                  <a:cubicBezTo>
                    <a:pt x="73663" y="32930"/>
                    <a:pt x="74937" y="33112"/>
                    <a:pt x="76200" y="33528"/>
                  </a:cubicBezTo>
                  <a:cubicBezTo>
                    <a:pt x="77114" y="33833"/>
                    <a:pt x="78064" y="33989"/>
                    <a:pt x="79011" y="33989"/>
                  </a:cubicBezTo>
                  <a:cubicBezTo>
                    <a:pt x="79138" y="33989"/>
                    <a:pt x="79264" y="33986"/>
                    <a:pt x="79391" y="33981"/>
                  </a:cubicBezTo>
                  <a:cubicBezTo>
                    <a:pt x="81415" y="33885"/>
                    <a:pt x="83272" y="33290"/>
                    <a:pt x="84904" y="32076"/>
                  </a:cubicBezTo>
                  <a:cubicBezTo>
                    <a:pt x="85392" y="31706"/>
                    <a:pt x="85844" y="31278"/>
                    <a:pt x="86273" y="30849"/>
                  </a:cubicBezTo>
                  <a:cubicBezTo>
                    <a:pt x="87106" y="29980"/>
                    <a:pt x="87975" y="29147"/>
                    <a:pt x="89059" y="28587"/>
                  </a:cubicBezTo>
                  <a:cubicBezTo>
                    <a:pt x="89887" y="28157"/>
                    <a:pt x="90771" y="27995"/>
                    <a:pt x="91694" y="27995"/>
                  </a:cubicBezTo>
                  <a:close/>
                  <a:moveTo>
                    <a:pt x="87678" y="31206"/>
                  </a:moveTo>
                  <a:lnTo>
                    <a:pt x="87678" y="31206"/>
                  </a:lnTo>
                  <a:cubicBezTo>
                    <a:pt x="85749" y="35493"/>
                    <a:pt x="82558" y="38148"/>
                    <a:pt x="77950" y="39029"/>
                  </a:cubicBezTo>
                  <a:cubicBezTo>
                    <a:pt x="76462" y="39314"/>
                    <a:pt x="74974" y="39469"/>
                    <a:pt x="73462" y="39517"/>
                  </a:cubicBezTo>
                  <a:cubicBezTo>
                    <a:pt x="72378" y="39553"/>
                    <a:pt x="71295" y="39660"/>
                    <a:pt x="70259" y="40029"/>
                  </a:cubicBezTo>
                  <a:cubicBezTo>
                    <a:pt x="69544" y="40291"/>
                    <a:pt x="68925" y="40684"/>
                    <a:pt x="68366" y="41184"/>
                  </a:cubicBezTo>
                  <a:cubicBezTo>
                    <a:pt x="68223" y="41315"/>
                    <a:pt x="68128" y="41493"/>
                    <a:pt x="67985" y="41684"/>
                  </a:cubicBezTo>
                  <a:cubicBezTo>
                    <a:pt x="67878" y="41434"/>
                    <a:pt x="67782" y="41196"/>
                    <a:pt x="67687" y="40969"/>
                  </a:cubicBezTo>
                  <a:cubicBezTo>
                    <a:pt x="68628" y="40076"/>
                    <a:pt x="69747" y="39565"/>
                    <a:pt x="71009" y="39386"/>
                  </a:cubicBezTo>
                  <a:cubicBezTo>
                    <a:pt x="72235" y="39195"/>
                    <a:pt x="73462" y="39064"/>
                    <a:pt x="74700" y="38933"/>
                  </a:cubicBezTo>
                  <a:cubicBezTo>
                    <a:pt x="76414" y="38755"/>
                    <a:pt x="78129" y="38588"/>
                    <a:pt x="79784" y="38064"/>
                  </a:cubicBezTo>
                  <a:cubicBezTo>
                    <a:pt x="80951" y="37683"/>
                    <a:pt x="82058" y="37183"/>
                    <a:pt x="83058" y="36469"/>
                  </a:cubicBezTo>
                  <a:cubicBezTo>
                    <a:pt x="83606" y="36076"/>
                    <a:pt x="84058" y="35588"/>
                    <a:pt x="84475" y="35064"/>
                  </a:cubicBezTo>
                  <a:cubicBezTo>
                    <a:pt x="85475" y="33850"/>
                    <a:pt x="86487" y="32647"/>
                    <a:pt x="87487" y="31433"/>
                  </a:cubicBezTo>
                  <a:cubicBezTo>
                    <a:pt x="87547" y="31373"/>
                    <a:pt x="87606" y="31302"/>
                    <a:pt x="87678" y="31206"/>
                  </a:cubicBezTo>
                  <a:close/>
                  <a:moveTo>
                    <a:pt x="9394" y="22622"/>
                  </a:moveTo>
                  <a:cubicBezTo>
                    <a:pt x="9430" y="22646"/>
                    <a:pt x="9454" y="22646"/>
                    <a:pt x="9466" y="22670"/>
                  </a:cubicBezTo>
                  <a:cubicBezTo>
                    <a:pt x="10204" y="23515"/>
                    <a:pt x="11109" y="24063"/>
                    <a:pt x="12192" y="24420"/>
                  </a:cubicBezTo>
                  <a:cubicBezTo>
                    <a:pt x="13407" y="24813"/>
                    <a:pt x="14633" y="25194"/>
                    <a:pt x="15883" y="25432"/>
                  </a:cubicBezTo>
                  <a:cubicBezTo>
                    <a:pt x="16955" y="25634"/>
                    <a:pt x="18026" y="25789"/>
                    <a:pt x="19110" y="25920"/>
                  </a:cubicBezTo>
                  <a:cubicBezTo>
                    <a:pt x="20598" y="26110"/>
                    <a:pt x="21872" y="26742"/>
                    <a:pt x="23062" y="27623"/>
                  </a:cubicBezTo>
                  <a:cubicBezTo>
                    <a:pt x="24432" y="28647"/>
                    <a:pt x="25515" y="29944"/>
                    <a:pt x="26527" y="31302"/>
                  </a:cubicBezTo>
                  <a:cubicBezTo>
                    <a:pt x="27384" y="32457"/>
                    <a:pt x="28206" y="33635"/>
                    <a:pt x="29075" y="34778"/>
                  </a:cubicBezTo>
                  <a:cubicBezTo>
                    <a:pt x="29480" y="35302"/>
                    <a:pt x="29956" y="35778"/>
                    <a:pt x="30432" y="36255"/>
                  </a:cubicBezTo>
                  <a:cubicBezTo>
                    <a:pt x="30992" y="36802"/>
                    <a:pt x="31671" y="37171"/>
                    <a:pt x="32433" y="37386"/>
                  </a:cubicBezTo>
                  <a:cubicBezTo>
                    <a:pt x="32504" y="37410"/>
                    <a:pt x="32576" y="37457"/>
                    <a:pt x="32683" y="37505"/>
                  </a:cubicBezTo>
                  <a:cubicBezTo>
                    <a:pt x="32611" y="37612"/>
                    <a:pt x="32552" y="37683"/>
                    <a:pt x="32504" y="37767"/>
                  </a:cubicBezTo>
                  <a:cubicBezTo>
                    <a:pt x="32465" y="37844"/>
                    <a:pt x="32417" y="37876"/>
                    <a:pt x="32355" y="37876"/>
                  </a:cubicBezTo>
                  <a:cubicBezTo>
                    <a:pt x="32321" y="37876"/>
                    <a:pt x="32284" y="37867"/>
                    <a:pt x="32242" y="37850"/>
                  </a:cubicBezTo>
                  <a:cubicBezTo>
                    <a:pt x="31980" y="37719"/>
                    <a:pt x="31718" y="37600"/>
                    <a:pt x="31456" y="37493"/>
                  </a:cubicBezTo>
                  <a:cubicBezTo>
                    <a:pt x="31361" y="37457"/>
                    <a:pt x="31254" y="37469"/>
                    <a:pt x="31147" y="37457"/>
                  </a:cubicBezTo>
                  <a:lnTo>
                    <a:pt x="31147" y="37457"/>
                  </a:lnTo>
                  <a:cubicBezTo>
                    <a:pt x="31206" y="37552"/>
                    <a:pt x="31242" y="37683"/>
                    <a:pt x="31337" y="37719"/>
                  </a:cubicBezTo>
                  <a:cubicBezTo>
                    <a:pt x="31623" y="37874"/>
                    <a:pt x="31933" y="38005"/>
                    <a:pt x="32230" y="38136"/>
                  </a:cubicBezTo>
                  <a:cubicBezTo>
                    <a:pt x="31921" y="38672"/>
                    <a:pt x="31587" y="39195"/>
                    <a:pt x="31314" y="39743"/>
                  </a:cubicBezTo>
                  <a:cubicBezTo>
                    <a:pt x="30980" y="40410"/>
                    <a:pt x="30682" y="41089"/>
                    <a:pt x="30385" y="41767"/>
                  </a:cubicBezTo>
                  <a:cubicBezTo>
                    <a:pt x="30320" y="41907"/>
                    <a:pt x="30256" y="41959"/>
                    <a:pt x="30130" y="41959"/>
                  </a:cubicBezTo>
                  <a:cubicBezTo>
                    <a:pt x="30116" y="41959"/>
                    <a:pt x="30102" y="41959"/>
                    <a:pt x="30087" y="41958"/>
                  </a:cubicBezTo>
                  <a:cubicBezTo>
                    <a:pt x="28373" y="41815"/>
                    <a:pt x="26837" y="41267"/>
                    <a:pt x="25622" y="40005"/>
                  </a:cubicBezTo>
                  <a:cubicBezTo>
                    <a:pt x="23920" y="38207"/>
                    <a:pt x="22681" y="36147"/>
                    <a:pt x="22146" y="33707"/>
                  </a:cubicBezTo>
                  <a:cubicBezTo>
                    <a:pt x="21908" y="32611"/>
                    <a:pt x="21527" y="31564"/>
                    <a:pt x="20931" y="30623"/>
                  </a:cubicBezTo>
                  <a:cubicBezTo>
                    <a:pt x="19931" y="29016"/>
                    <a:pt x="18562" y="27789"/>
                    <a:pt x="16871" y="26920"/>
                  </a:cubicBezTo>
                  <a:cubicBezTo>
                    <a:pt x="15966" y="26468"/>
                    <a:pt x="14990" y="26253"/>
                    <a:pt x="14026" y="26003"/>
                  </a:cubicBezTo>
                  <a:cubicBezTo>
                    <a:pt x="13216" y="25801"/>
                    <a:pt x="12442" y="25503"/>
                    <a:pt x="11716" y="25098"/>
                  </a:cubicBezTo>
                  <a:cubicBezTo>
                    <a:pt x="10704" y="24539"/>
                    <a:pt x="9989" y="23694"/>
                    <a:pt x="9418" y="22705"/>
                  </a:cubicBezTo>
                  <a:cubicBezTo>
                    <a:pt x="9406" y="22681"/>
                    <a:pt x="9406" y="22670"/>
                    <a:pt x="9394" y="22622"/>
                  </a:cubicBezTo>
                  <a:close/>
                  <a:moveTo>
                    <a:pt x="19179" y="35331"/>
                  </a:moveTo>
                  <a:cubicBezTo>
                    <a:pt x="20151" y="35331"/>
                    <a:pt x="21034" y="35671"/>
                    <a:pt x="21872" y="36195"/>
                  </a:cubicBezTo>
                  <a:cubicBezTo>
                    <a:pt x="22289" y="36445"/>
                    <a:pt x="22646" y="36767"/>
                    <a:pt x="23027" y="37064"/>
                  </a:cubicBezTo>
                  <a:cubicBezTo>
                    <a:pt x="23051" y="37088"/>
                    <a:pt x="23074" y="37112"/>
                    <a:pt x="23086" y="37148"/>
                  </a:cubicBezTo>
                  <a:cubicBezTo>
                    <a:pt x="23705" y="38148"/>
                    <a:pt x="24313" y="39148"/>
                    <a:pt x="25098" y="40053"/>
                  </a:cubicBezTo>
                  <a:cubicBezTo>
                    <a:pt x="24884" y="39946"/>
                    <a:pt x="24658" y="39838"/>
                    <a:pt x="24456" y="39707"/>
                  </a:cubicBezTo>
                  <a:cubicBezTo>
                    <a:pt x="23884" y="39362"/>
                    <a:pt x="23408" y="38910"/>
                    <a:pt x="22955" y="38422"/>
                  </a:cubicBezTo>
                  <a:cubicBezTo>
                    <a:pt x="21760" y="37158"/>
                    <a:pt x="20344" y="36371"/>
                    <a:pt x="18577" y="36371"/>
                  </a:cubicBezTo>
                  <a:cubicBezTo>
                    <a:pt x="18513" y="36371"/>
                    <a:pt x="18448" y="36372"/>
                    <a:pt x="18383" y="36374"/>
                  </a:cubicBezTo>
                  <a:cubicBezTo>
                    <a:pt x="18252" y="36374"/>
                    <a:pt x="18109" y="36386"/>
                    <a:pt x="17979" y="36421"/>
                  </a:cubicBezTo>
                  <a:cubicBezTo>
                    <a:pt x="17907" y="36445"/>
                    <a:pt x="17836" y="36528"/>
                    <a:pt x="17764" y="36576"/>
                  </a:cubicBezTo>
                  <a:cubicBezTo>
                    <a:pt x="17848" y="36612"/>
                    <a:pt x="17931" y="36659"/>
                    <a:pt x="18014" y="36659"/>
                  </a:cubicBezTo>
                  <a:cubicBezTo>
                    <a:pt x="18118" y="36664"/>
                    <a:pt x="18223" y="36666"/>
                    <a:pt x="18328" y="36666"/>
                  </a:cubicBezTo>
                  <a:cubicBezTo>
                    <a:pt x="18456" y="36666"/>
                    <a:pt x="18584" y="36664"/>
                    <a:pt x="18713" y="36664"/>
                  </a:cubicBezTo>
                  <a:cubicBezTo>
                    <a:pt x="18988" y="36664"/>
                    <a:pt x="19262" y="36673"/>
                    <a:pt x="19526" y="36731"/>
                  </a:cubicBezTo>
                  <a:cubicBezTo>
                    <a:pt x="20753" y="36993"/>
                    <a:pt x="21812" y="37612"/>
                    <a:pt x="22646" y="38552"/>
                  </a:cubicBezTo>
                  <a:cubicBezTo>
                    <a:pt x="23479" y="39481"/>
                    <a:pt x="24432" y="40219"/>
                    <a:pt x="25646" y="40588"/>
                  </a:cubicBezTo>
                  <a:cubicBezTo>
                    <a:pt x="25753" y="40624"/>
                    <a:pt x="25849" y="40684"/>
                    <a:pt x="25932" y="40755"/>
                  </a:cubicBezTo>
                  <a:cubicBezTo>
                    <a:pt x="27063" y="41696"/>
                    <a:pt x="28396" y="42124"/>
                    <a:pt x="29837" y="42291"/>
                  </a:cubicBezTo>
                  <a:cubicBezTo>
                    <a:pt x="29944" y="42303"/>
                    <a:pt x="30040" y="42315"/>
                    <a:pt x="30147" y="42327"/>
                  </a:cubicBezTo>
                  <a:cubicBezTo>
                    <a:pt x="29980" y="42898"/>
                    <a:pt x="29813" y="43470"/>
                    <a:pt x="29635" y="44029"/>
                  </a:cubicBezTo>
                  <a:cubicBezTo>
                    <a:pt x="29623" y="44077"/>
                    <a:pt x="29539" y="44137"/>
                    <a:pt x="29480" y="44148"/>
                  </a:cubicBezTo>
                  <a:cubicBezTo>
                    <a:pt x="29051" y="44220"/>
                    <a:pt x="28611" y="44279"/>
                    <a:pt x="28182" y="44351"/>
                  </a:cubicBezTo>
                  <a:cubicBezTo>
                    <a:pt x="28171" y="44354"/>
                    <a:pt x="28161" y="44354"/>
                    <a:pt x="28150" y="44354"/>
                  </a:cubicBezTo>
                  <a:cubicBezTo>
                    <a:pt x="28131" y="44354"/>
                    <a:pt x="28113" y="44352"/>
                    <a:pt x="28098" y="44352"/>
                  </a:cubicBezTo>
                  <a:cubicBezTo>
                    <a:pt x="28084" y="44352"/>
                    <a:pt x="28072" y="44354"/>
                    <a:pt x="28063" y="44363"/>
                  </a:cubicBezTo>
                  <a:cubicBezTo>
                    <a:pt x="28004" y="44387"/>
                    <a:pt x="27956" y="44434"/>
                    <a:pt x="27908" y="44482"/>
                  </a:cubicBezTo>
                  <a:cubicBezTo>
                    <a:pt x="27944" y="44518"/>
                    <a:pt x="27980" y="44589"/>
                    <a:pt x="28027" y="44601"/>
                  </a:cubicBezTo>
                  <a:cubicBezTo>
                    <a:pt x="28099" y="44628"/>
                    <a:pt x="28170" y="44641"/>
                    <a:pt x="28242" y="44641"/>
                  </a:cubicBezTo>
                  <a:cubicBezTo>
                    <a:pt x="28266" y="44641"/>
                    <a:pt x="28289" y="44640"/>
                    <a:pt x="28313" y="44637"/>
                  </a:cubicBezTo>
                  <a:cubicBezTo>
                    <a:pt x="28706" y="44601"/>
                    <a:pt x="29099" y="44565"/>
                    <a:pt x="29480" y="44518"/>
                  </a:cubicBezTo>
                  <a:lnTo>
                    <a:pt x="29480" y="44518"/>
                  </a:lnTo>
                  <a:cubicBezTo>
                    <a:pt x="29516" y="44839"/>
                    <a:pt x="29420" y="44934"/>
                    <a:pt x="29075" y="44994"/>
                  </a:cubicBezTo>
                  <a:cubicBezTo>
                    <a:pt x="28623" y="45053"/>
                    <a:pt x="28194" y="45172"/>
                    <a:pt x="27742" y="45244"/>
                  </a:cubicBezTo>
                  <a:cubicBezTo>
                    <a:pt x="27562" y="45265"/>
                    <a:pt x="27383" y="45279"/>
                    <a:pt x="27205" y="45279"/>
                  </a:cubicBezTo>
                  <a:cubicBezTo>
                    <a:pt x="26886" y="45279"/>
                    <a:pt x="26571" y="45235"/>
                    <a:pt x="26265" y="45113"/>
                  </a:cubicBezTo>
                  <a:cubicBezTo>
                    <a:pt x="26254" y="45108"/>
                    <a:pt x="26241" y="45106"/>
                    <a:pt x="26228" y="45106"/>
                  </a:cubicBezTo>
                  <a:cubicBezTo>
                    <a:pt x="26174" y="45106"/>
                    <a:pt x="26108" y="45139"/>
                    <a:pt x="26051" y="45149"/>
                  </a:cubicBezTo>
                  <a:cubicBezTo>
                    <a:pt x="26087" y="45220"/>
                    <a:pt x="26110" y="45339"/>
                    <a:pt x="26158" y="45351"/>
                  </a:cubicBezTo>
                  <a:cubicBezTo>
                    <a:pt x="26480" y="45434"/>
                    <a:pt x="26789" y="45541"/>
                    <a:pt x="27123" y="45553"/>
                  </a:cubicBezTo>
                  <a:cubicBezTo>
                    <a:pt x="27204" y="45556"/>
                    <a:pt x="27286" y="45558"/>
                    <a:pt x="27368" y="45558"/>
                  </a:cubicBezTo>
                  <a:cubicBezTo>
                    <a:pt x="27988" y="45558"/>
                    <a:pt x="28607" y="45472"/>
                    <a:pt x="29206" y="45220"/>
                  </a:cubicBezTo>
                  <a:cubicBezTo>
                    <a:pt x="29242" y="45208"/>
                    <a:pt x="29289" y="45208"/>
                    <a:pt x="29337" y="45196"/>
                  </a:cubicBezTo>
                  <a:lnTo>
                    <a:pt x="29337" y="45196"/>
                  </a:lnTo>
                  <a:cubicBezTo>
                    <a:pt x="29325" y="45768"/>
                    <a:pt x="29170" y="45958"/>
                    <a:pt x="28658" y="46089"/>
                  </a:cubicBezTo>
                  <a:cubicBezTo>
                    <a:pt x="28231" y="46199"/>
                    <a:pt x="27812" y="46247"/>
                    <a:pt x="27401" y="46247"/>
                  </a:cubicBezTo>
                  <a:cubicBezTo>
                    <a:pt x="26425" y="46247"/>
                    <a:pt x="25485" y="45974"/>
                    <a:pt x="24539" y="45589"/>
                  </a:cubicBezTo>
                  <a:cubicBezTo>
                    <a:pt x="23158" y="45029"/>
                    <a:pt x="22217" y="44006"/>
                    <a:pt x="21396" y="42827"/>
                  </a:cubicBezTo>
                  <a:cubicBezTo>
                    <a:pt x="20884" y="42089"/>
                    <a:pt x="20407" y="41315"/>
                    <a:pt x="19872" y="40588"/>
                  </a:cubicBezTo>
                  <a:cubicBezTo>
                    <a:pt x="19550" y="40172"/>
                    <a:pt x="19169" y="39791"/>
                    <a:pt x="18800" y="39410"/>
                  </a:cubicBezTo>
                  <a:cubicBezTo>
                    <a:pt x="18062" y="38695"/>
                    <a:pt x="17157" y="38362"/>
                    <a:pt x="16145" y="38255"/>
                  </a:cubicBezTo>
                  <a:cubicBezTo>
                    <a:pt x="15431" y="38171"/>
                    <a:pt x="14716" y="38124"/>
                    <a:pt x="14014" y="38005"/>
                  </a:cubicBezTo>
                  <a:cubicBezTo>
                    <a:pt x="13073" y="37826"/>
                    <a:pt x="12287" y="37386"/>
                    <a:pt x="11716" y="36588"/>
                  </a:cubicBezTo>
                  <a:cubicBezTo>
                    <a:pt x="11692" y="36552"/>
                    <a:pt x="11656" y="36505"/>
                    <a:pt x="11597" y="36409"/>
                  </a:cubicBezTo>
                  <a:lnTo>
                    <a:pt x="11597" y="36409"/>
                  </a:lnTo>
                  <a:cubicBezTo>
                    <a:pt x="12101" y="36615"/>
                    <a:pt x="12588" y="36714"/>
                    <a:pt x="13087" y="36714"/>
                  </a:cubicBezTo>
                  <a:cubicBezTo>
                    <a:pt x="13165" y="36714"/>
                    <a:pt x="13244" y="36712"/>
                    <a:pt x="13323" y="36707"/>
                  </a:cubicBezTo>
                  <a:cubicBezTo>
                    <a:pt x="14252" y="36624"/>
                    <a:pt x="15157" y="36445"/>
                    <a:pt x="16026" y="36100"/>
                  </a:cubicBezTo>
                  <a:cubicBezTo>
                    <a:pt x="16800" y="35790"/>
                    <a:pt x="17598" y="35540"/>
                    <a:pt x="18431" y="35397"/>
                  </a:cubicBezTo>
                  <a:cubicBezTo>
                    <a:pt x="18686" y="35352"/>
                    <a:pt x="18935" y="35331"/>
                    <a:pt x="19179" y="35331"/>
                  </a:cubicBezTo>
                  <a:close/>
                  <a:moveTo>
                    <a:pt x="73160" y="39887"/>
                  </a:moveTo>
                  <a:cubicBezTo>
                    <a:pt x="73257" y="39887"/>
                    <a:pt x="73354" y="39890"/>
                    <a:pt x="73450" y="39898"/>
                  </a:cubicBezTo>
                  <a:cubicBezTo>
                    <a:pt x="74081" y="39946"/>
                    <a:pt x="74724" y="40100"/>
                    <a:pt x="75319" y="40327"/>
                  </a:cubicBezTo>
                  <a:cubicBezTo>
                    <a:pt x="76152" y="40636"/>
                    <a:pt x="76950" y="41041"/>
                    <a:pt x="77736" y="41434"/>
                  </a:cubicBezTo>
                  <a:cubicBezTo>
                    <a:pt x="78593" y="41851"/>
                    <a:pt x="79450" y="42232"/>
                    <a:pt x="80379" y="42434"/>
                  </a:cubicBezTo>
                  <a:cubicBezTo>
                    <a:pt x="80706" y="42501"/>
                    <a:pt x="81030" y="42536"/>
                    <a:pt x="81350" y="42536"/>
                  </a:cubicBezTo>
                  <a:cubicBezTo>
                    <a:pt x="81881" y="42536"/>
                    <a:pt x="82403" y="42440"/>
                    <a:pt x="82915" y="42232"/>
                  </a:cubicBezTo>
                  <a:cubicBezTo>
                    <a:pt x="83427" y="42017"/>
                    <a:pt x="83927" y="41791"/>
                    <a:pt x="84415" y="41553"/>
                  </a:cubicBezTo>
                  <a:cubicBezTo>
                    <a:pt x="85011" y="41279"/>
                    <a:pt x="85630" y="41089"/>
                    <a:pt x="86297" y="41029"/>
                  </a:cubicBezTo>
                  <a:cubicBezTo>
                    <a:pt x="86368" y="41024"/>
                    <a:pt x="86438" y="41021"/>
                    <a:pt x="86508" y="41021"/>
                  </a:cubicBezTo>
                  <a:cubicBezTo>
                    <a:pt x="87047" y="41021"/>
                    <a:pt x="87556" y="41178"/>
                    <a:pt x="88083" y="41410"/>
                  </a:cubicBezTo>
                  <a:cubicBezTo>
                    <a:pt x="86416" y="41720"/>
                    <a:pt x="85356" y="42803"/>
                    <a:pt x="84368" y="43994"/>
                  </a:cubicBezTo>
                  <a:cubicBezTo>
                    <a:pt x="83725" y="44756"/>
                    <a:pt x="83070" y="45494"/>
                    <a:pt x="82237" y="46042"/>
                  </a:cubicBezTo>
                  <a:cubicBezTo>
                    <a:pt x="81432" y="46563"/>
                    <a:pt x="80568" y="46763"/>
                    <a:pt x="79669" y="46763"/>
                  </a:cubicBezTo>
                  <a:cubicBezTo>
                    <a:pt x="79358" y="46763"/>
                    <a:pt x="79043" y="46739"/>
                    <a:pt x="78724" y="46696"/>
                  </a:cubicBezTo>
                  <a:cubicBezTo>
                    <a:pt x="78450" y="46661"/>
                    <a:pt x="78165" y="46613"/>
                    <a:pt x="77891" y="46577"/>
                  </a:cubicBezTo>
                  <a:cubicBezTo>
                    <a:pt x="77855" y="46565"/>
                    <a:pt x="77807" y="46553"/>
                    <a:pt x="77784" y="46542"/>
                  </a:cubicBezTo>
                  <a:cubicBezTo>
                    <a:pt x="76748" y="45982"/>
                    <a:pt x="75712" y="45410"/>
                    <a:pt x="74545" y="45077"/>
                  </a:cubicBezTo>
                  <a:cubicBezTo>
                    <a:pt x="74740" y="45016"/>
                    <a:pt x="74982" y="44986"/>
                    <a:pt x="75252" y="44986"/>
                  </a:cubicBezTo>
                  <a:cubicBezTo>
                    <a:pt x="75560" y="44986"/>
                    <a:pt x="75905" y="45025"/>
                    <a:pt x="76260" y="45101"/>
                  </a:cubicBezTo>
                  <a:cubicBezTo>
                    <a:pt x="76629" y="45184"/>
                    <a:pt x="76998" y="45291"/>
                    <a:pt x="77355" y="45410"/>
                  </a:cubicBezTo>
                  <a:cubicBezTo>
                    <a:pt x="77948" y="45603"/>
                    <a:pt x="78547" y="45666"/>
                    <a:pt x="79157" y="45666"/>
                  </a:cubicBezTo>
                  <a:cubicBezTo>
                    <a:pt x="79415" y="45666"/>
                    <a:pt x="79676" y="45654"/>
                    <a:pt x="79939" y="45637"/>
                  </a:cubicBezTo>
                  <a:cubicBezTo>
                    <a:pt x="80677" y="45601"/>
                    <a:pt x="81379" y="45375"/>
                    <a:pt x="82010" y="44994"/>
                  </a:cubicBezTo>
                  <a:cubicBezTo>
                    <a:pt x="82225" y="44863"/>
                    <a:pt x="82427" y="44708"/>
                    <a:pt x="82618" y="44553"/>
                  </a:cubicBezTo>
                  <a:cubicBezTo>
                    <a:pt x="82653" y="44518"/>
                    <a:pt x="82641" y="44422"/>
                    <a:pt x="82665" y="44363"/>
                  </a:cubicBezTo>
                  <a:cubicBezTo>
                    <a:pt x="82637" y="44363"/>
                    <a:pt x="82608" y="44361"/>
                    <a:pt x="82580" y="44361"/>
                  </a:cubicBezTo>
                  <a:cubicBezTo>
                    <a:pt x="82538" y="44361"/>
                    <a:pt x="82498" y="44365"/>
                    <a:pt x="82463" y="44387"/>
                  </a:cubicBezTo>
                  <a:cubicBezTo>
                    <a:pt x="82165" y="44565"/>
                    <a:pt x="81891" y="44768"/>
                    <a:pt x="81582" y="44922"/>
                  </a:cubicBezTo>
                  <a:cubicBezTo>
                    <a:pt x="80852" y="45283"/>
                    <a:pt x="80076" y="45364"/>
                    <a:pt x="79286" y="45364"/>
                  </a:cubicBezTo>
                  <a:cubicBezTo>
                    <a:pt x="79084" y="45364"/>
                    <a:pt x="78880" y="45358"/>
                    <a:pt x="78677" y="45351"/>
                  </a:cubicBezTo>
                  <a:cubicBezTo>
                    <a:pt x="77962" y="45315"/>
                    <a:pt x="77319" y="45029"/>
                    <a:pt x="76641" y="44863"/>
                  </a:cubicBezTo>
                  <a:cubicBezTo>
                    <a:pt x="76155" y="44743"/>
                    <a:pt x="75668" y="44673"/>
                    <a:pt x="75180" y="44673"/>
                  </a:cubicBezTo>
                  <a:cubicBezTo>
                    <a:pt x="74843" y="44673"/>
                    <a:pt x="74504" y="44707"/>
                    <a:pt x="74164" y="44779"/>
                  </a:cubicBezTo>
                  <a:cubicBezTo>
                    <a:pt x="74013" y="44814"/>
                    <a:pt x="73864" y="44826"/>
                    <a:pt x="73715" y="44826"/>
                  </a:cubicBezTo>
                  <a:cubicBezTo>
                    <a:pt x="73500" y="44826"/>
                    <a:pt x="73287" y="44801"/>
                    <a:pt x="73069" y="44779"/>
                  </a:cubicBezTo>
                  <a:cubicBezTo>
                    <a:pt x="72855" y="44756"/>
                    <a:pt x="72644" y="44745"/>
                    <a:pt x="72435" y="44745"/>
                  </a:cubicBezTo>
                  <a:cubicBezTo>
                    <a:pt x="71348" y="44745"/>
                    <a:pt x="70315" y="45041"/>
                    <a:pt x="69306" y="45470"/>
                  </a:cubicBezTo>
                  <a:cubicBezTo>
                    <a:pt x="69247" y="45506"/>
                    <a:pt x="69175" y="45530"/>
                    <a:pt x="69116" y="45553"/>
                  </a:cubicBezTo>
                  <a:cubicBezTo>
                    <a:pt x="68973" y="44982"/>
                    <a:pt x="68842" y="44422"/>
                    <a:pt x="68711" y="43851"/>
                  </a:cubicBezTo>
                  <a:cubicBezTo>
                    <a:pt x="68699" y="43791"/>
                    <a:pt x="68735" y="43672"/>
                    <a:pt x="68782" y="43625"/>
                  </a:cubicBezTo>
                  <a:cubicBezTo>
                    <a:pt x="69092" y="43363"/>
                    <a:pt x="69414" y="43101"/>
                    <a:pt x="69735" y="42851"/>
                  </a:cubicBezTo>
                  <a:cubicBezTo>
                    <a:pt x="69783" y="42815"/>
                    <a:pt x="69854" y="42791"/>
                    <a:pt x="69890" y="42743"/>
                  </a:cubicBezTo>
                  <a:cubicBezTo>
                    <a:pt x="69925" y="42708"/>
                    <a:pt x="69961" y="42636"/>
                    <a:pt x="69937" y="42601"/>
                  </a:cubicBezTo>
                  <a:cubicBezTo>
                    <a:pt x="69927" y="42570"/>
                    <a:pt x="69863" y="42539"/>
                    <a:pt x="69823" y="42539"/>
                  </a:cubicBezTo>
                  <a:cubicBezTo>
                    <a:pt x="69817" y="42539"/>
                    <a:pt x="69811" y="42539"/>
                    <a:pt x="69806" y="42541"/>
                  </a:cubicBezTo>
                  <a:cubicBezTo>
                    <a:pt x="69699" y="42565"/>
                    <a:pt x="69580" y="42601"/>
                    <a:pt x="69485" y="42660"/>
                  </a:cubicBezTo>
                  <a:cubicBezTo>
                    <a:pt x="69175" y="42874"/>
                    <a:pt x="68878" y="43101"/>
                    <a:pt x="68580" y="43315"/>
                  </a:cubicBezTo>
                  <a:cubicBezTo>
                    <a:pt x="68390" y="42922"/>
                    <a:pt x="68437" y="42910"/>
                    <a:pt x="68735" y="42684"/>
                  </a:cubicBezTo>
                  <a:cubicBezTo>
                    <a:pt x="69140" y="42374"/>
                    <a:pt x="69497" y="41993"/>
                    <a:pt x="69914" y="41720"/>
                  </a:cubicBezTo>
                  <a:cubicBezTo>
                    <a:pt x="70259" y="41493"/>
                    <a:pt x="70676" y="41374"/>
                    <a:pt x="71057" y="41208"/>
                  </a:cubicBezTo>
                  <a:cubicBezTo>
                    <a:pt x="71116" y="41184"/>
                    <a:pt x="71164" y="41136"/>
                    <a:pt x="71211" y="41089"/>
                  </a:cubicBezTo>
                  <a:cubicBezTo>
                    <a:pt x="71155" y="41055"/>
                    <a:pt x="71099" y="40968"/>
                    <a:pt x="71053" y="40968"/>
                  </a:cubicBezTo>
                  <a:cubicBezTo>
                    <a:pt x="71050" y="40968"/>
                    <a:pt x="71047" y="40969"/>
                    <a:pt x="71045" y="40969"/>
                  </a:cubicBezTo>
                  <a:cubicBezTo>
                    <a:pt x="70878" y="40969"/>
                    <a:pt x="70699" y="40993"/>
                    <a:pt x="70545" y="41053"/>
                  </a:cubicBezTo>
                  <a:cubicBezTo>
                    <a:pt x="69723" y="41374"/>
                    <a:pt x="69033" y="41874"/>
                    <a:pt x="68473" y="42553"/>
                  </a:cubicBezTo>
                  <a:cubicBezTo>
                    <a:pt x="68449" y="42589"/>
                    <a:pt x="68425" y="42624"/>
                    <a:pt x="68390" y="42684"/>
                  </a:cubicBezTo>
                  <a:cubicBezTo>
                    <a:pt x="68080" y="42112"/>
                    <a:pt x="68104" y="41946"/>
                    <a:pt x="68497" y="41553"/>
                  </a:cubicBezTo>
                  <a:cubicBezTo>
                    <a:pt x="69366" y="40708"/>
                    <a:pt x="70414" y="40231"/>
                    <a:pt x="71604" y="40053"/>
                  </a:cubicBezTo>
                  <a:cubicBezTo>
                    <a:pt x="72116" y="39983"/>
                    <a:pt x="72644" y="39887"/>
                    <a:pt x="73160" y="39887"/>
                  </a:cubicBezTo>
                  <a:close/>
                  <a:moveTo>
                    <a:pt x="14625" y="42769"/>
                  </a:moveTo>
                  <a:cubicBezTo>
                    <a:pt x="16209" y="42769"/>
                    <a:pt x="17769" y="43047"/>
                    <a:pt x="19312" y="43589"/>
                  </a:cubicBezTo>
                  <a:cubicBezTo>
                    <a:pt x="20872" y="44148"/>
                    <a:pt x="22348" y="44875"/>
                    <a:pt x="23824" y="45625"/>
                  </a:cubicBezTo>
                  <a:cubicBezTo>
                    <a:pt x="24789" y="46125"/>
                    <a:pt x="25789" y="46542"/>
                    <a:pt x="26884" y="46589"/>
                  </a:cubicBezTo>
                  <a:cubicBezTo>
                    <a:pt x="26948" y="46592"/>
                    <a:pt x="27012" y="46593"/>
                    <a:pt x="27075" y="46593"/>
                  </a:cubicBezTo>
                  <a:cubicBezTo>
                    <a:pt x="27607" y="46593"/>
                    <a:pt x="28137" y="46510"/>
                    <a:pt x="28658" y="46446"/>
                  </a:cubicBezTo>
                  <a:cubicBezTo>
                    <a:pt x="28825" y="46423"/>
                    <a:pt x="28980" y="46292"/>
                    <a:pt x="29182" y="46196"/>
                  </a:cubicBezTo>
                  <a:lnTo>
                    <a:pt x="29182" y="46196"/>
                  </a:lnTo>
                  <a:cubicBezTo>
                    <a:pt x="29158" y="46458"/>
                    <a:pt x="29135" y="46684"/>
                    <a:pt x="29099" y="46899"/>
                  </a:cubicBezTo>
                  <a:cubicBezTo>
                    <a:pt x="29087" y="46958"/>
                    <a:pt x="28992" y="47030"/>
                    <a:pt x="28920" y="47042"/>
                  </a:cubicBezTo>
                  <a:cubicBezTo>
                    <a:pt x="28494" y="47123"/>
                    <a:pt x="28072" y="47164"/>
                    <a:pt x="27655" y="47164"/>
                  </a:cubicBezTo>
                  <a:cubicBezTo>
                    <a:pt x="26848" y="47164"/>
                    <a:pt x="26058" y="47010"/>
                    <a:pt x="25289" y="46696"/>
                  </a:cubicBezTo>
                  <a:cubicBezTo>
                    <a:pt x="23967" y="46149"/>
                    <a:pt x="22670" y="45565"/>
                    <a:pt x="21360" y="44994"/>
                  </a:cubicBezTo>
                  <a:cubicBezTo>
                    <a:pt x="19872" y="44339"/>
                    <a:pt x="18371" y="43696"/>
                    <a:pt x="16752" y="43410"/>
                  </a:cubicBezTo>
                  <a:cubicBezTo>
                    <a:pt x="15981" y="43265"/>
                    <a:pt x="15202" y="43160"/>
                    <a:pt x="14426" y="43160"/>
                  </a:cubicBezTo>
                  <a:cubicBezTo>
                    <a:pt x="13801" y="43160"/>
                    <a:pt x="13177" y="43228"/>
                    <a:pt x="12561" y="43398"/>
                  </a:cubicBezTo>
                  <a:cubicBezTo>
                    <a:pt x="11787" y="43601"/>
                    <a:pt x="11049" y="43958"/>
                    <a:pt x="10287" y="44232"/>
                  </a:cubicBezTo>
                  <a:cubicBezTo>
                    <a:pt x="9216" y="44613"/>
                    <a:pt x="8132" y="44994"/>
                    <a:pt x="7060" y="45375"/>
                  </a:cubicBezTo>
                  <a:cubicBezTo>
                    <a:pt x="6977" y="45410"/>
                    <a:pt x="6882" y="45422"/>
                    <a:pt x="6751" y="45458"/>
                  </a:cubicBezTo>
                  <a:cubicBezTo>
                    <a:pt x="8549" y="44398"/>
                    <a:pt x="10287" y="43303"/>
                    <a:pt x="12359" y="42958"/>
                  </a:cubicBezTo>
                  <a:cubicBezTo>
                    <a:pt x="13120" y="42832"/>
                    <a:pt x="13875" y="42769"/>
                    <a:pt x="14625" y="42769"/>
                  </a:cubicBezTo>
                  <a:close/>
                  <a:moveTo>
                    <a:pt x="14466" y="43483"/>
                  </a:moveTo>
                  <a:cubicBezTo>
                    <a:pt x="14696" y="43483"/>
                    <a:pt x="14926" y="43491"/>
                    <a:pt x="15157" y="43505"/>
                  </a:cubicBezTo>
                  <a:cubicBezTo>
                    <a:pt x="17359" y="43648"/>
                    <a:pt x="19360" y="44446"/>
                    <a:pt x="21336" y="45327"/>
                  </a:cubicBezTo>
                  <a:cubicBezTo>
                    <a:pt x="22622" y="45899"/>
                    <a:pt x="23896" y="46470"/>
                    <a:pt x="25206" y="46982"/>
                  </a:cubicBezTo>
                  <a:cubicBezTo>
                    <a:pt x="25980" y="47287"/>
                    <a:pt x="26780" y="47483"/>
                    <a:pt x="27601" y="47483"/>
                  </a:cubicBezTo>
                  <a:cubicBezTo>
                    <a:pt x="27903" y="47483"/>
                    <a:pt x="28208" y="47456"/>
                    <a:pt x="28516" y="47399"/>
                  </a:cubicBezTo>
                  <a:cubicBezTo>
                    <a:pt x="28682" y="47375"/>
                    <a:pt x="28861" y="47339"/>
                    <a:pt x="29063" y="47292"/>
                  </a:cubicBezTo>
                  <a:lnTo>
                    <a:pt x="29063" y="47292"/>
                  </a:lnTo>
                  <a:cubicBezTo>
                    <a:pt x="29039" y="47494"/>
                    <a:pt x="29028" y="47637"/>
                    <a:pt x="29004" y="47816"/>
                  </a:cubicBezTo>
                  <a:cubicBezTo>
                    <a:pt x="28658" y="47851"/>
                    <a:pt x="28301" y="47875"/>
                    <a:pt x="27956" y="47923"/>
                  </a:cubicBezTo>
                  <a:cubicBezTo>
                    <a:pt x="27873" y="47935"/>
                    <a:pt x="27789" y="47994"/>
                    <a:pt x="27718" y="48030"/>
                  </a:cubicBezTo>
                  <a:cubicBezTo>
                    <a:pt x="27801" y="48077"/>
                    <a:pt x="27873" y="48173"/>
                    <a:pt x="27956" y="48173"/>
                  </a:cubicBezTo>
                  <a:cubicBezTo>
                    <a:pt x="28289" y="48161"/>
                    <a:pt x="28623" y="48125"/>
                    <a:pt x="28980" y="48089"/>
                  </a:cubicBezTo>
                  <a:cubicBezTo>
                    <a:pt x="28992" y="48149"/>
                    <a:pt x="28992" y="48208"/>
                    <a:pt x="28992" y="48268"/>
                  </a:cubicBezTo>
                  <a:cubicBezTo>
                    <a:pt x="28932" y="49578"/>
                    <a:pt x="29004" y="50875"/>
                    <a:pt x="29194" y="52173"/>
                  </a:cubicBezTo>
                  <a:cubicBezTo>
                    <a:pt x="29230" y="52340"/>
                    <a:pt x="29158" y="52399"/>
                    <a:pt x="29028" y="52471"/>
                  </a:cubicBezTo>
                  <a:cubicBezTo>
                    <a:pt x="28230" y="52864"/>
                    <a:pt x="27373" y="53102"/>
                    <a:pt x="26491" y="53197"/>
                  </a:cubicBezTo>
                  <a:cubicBezTo>
                    <a:pt x="26280" y="53221"/>
                    <a:pt x="26071" y="53232"/>
                    <a:pt x="25864" y="53232"/>
                  </a:cubicBezTo>
                  <a:cubicBezTo>
                    <a:pt x="24618" y="53232"/>
                    <a:pt x="23456" y="52825"/>
                    <a:pt x="22312" y="52304"/>
                  </a:cubicBezTo>
                  <a:cubicBezTo>
                    <a:pt x="20598" y="51530"/>
                    <a:pt x="19110" y="50471"/>
                    <a:pt x="17836" y="49078"/>
                  </a:cubicBezTo>
                  <a:cubicBezTo>
                    <a:pt x="16169" y="47280"/>
                    <a:pt x="14049" y="46327"/>
                    <a:pt x="11621" y="46077"/>
                  </a:cubicBezTo>
                  <a:cubicBezTo>
                    <a:pt x="11307" y="46048"/>
                    <a:pt x="10995" y="46033"/>
                    <a:pt x="10685" y="46033"/>
                  </a:cubicBezTo>
                  <a:cubicBezTo>
                    <a:pt x="9725" y="46033"/>
                    <a:pt x="8782" y="46176"/>
                    <a:pt x="7846" y="46482"/>
                  </a:cubicBezTo>
                  <a:cubicBezTo>
                    <a:pt x="6830" y="46810"/>
                    <a:pt x="5794" y="47047"/>
                    <a:pt x="4719" y="47047"/>
                  </a:cubicBezTo>
                  <a:cubicBezTo>
                    <a:pt x="4623" y="47047"/>
                    <a:pt x="4526" y="47046"/>
                    <a:pt x="4429" y="47042"/>
                  </a:cubicBezTo>
                  <a:cubicBezTo>
                    <a:pt x="3358" y="47006"/>
                    <a:pt x="2393" y="46649"/>
                    <a:pt x="1441" y="46077"/>
                  </a:cubicBezTo>
                  <a:cubicBezTo>
                    <a:pt x="1500" y="46077"/>
                    <a:pt x="1512" y="46065"/>
                    <a:pt x="1524" y="46065"/>
                  </a:cubicBezTo>
                  <a:cubicBezTo>
                    <a:pt x="2136" y="46276"/>
                    <a:pt x="2748" y="46370"/>
                    <a:pt x="3369" y="46370"/>
                  </a:cubicBezTo>
                  <a:cubicBezTo>
                    <a:pt x="3835" y="46370"/>
                    <a:pt x="4306" y="46317"/>
                    <a:pt x="4786" y="46220"/>
                  </a:cubicBezTo>
                  <a:cubicBezTo>
                    <a:pt x="6168" y="45934"/>
                    <a:pt x="7537" y="45601"/>
                    <a:pt x="8858" y="45125"/>
                  </a:cubicBezTo>
                  <a:cubicBezTo>
                    <a:pt x="9882" y="44744"/>
                    <a:pt x="10870" y="44339"/>
                    <a:pt x="11883" y="43934"/>
                  </a:cubicBezTo>
                  <a:cubicBezTo>
                    <a:pt x="12714" y="43603"/>
                    <a:pt x="13583" y="43483"/>
                    <a:pt x="14466" y="43483"/>
                  </a:cubicBezTo>
                  <a:close/>
                  <a:moveTo>
                    <a:pt x="72463" y="45090"/>
                  </a:moveTo>
                  <a:cubicBezTo>
                    <a:pt x="73724" y="45090"/>
                    <a:pt x="74898" y="45507"/>
                    <a:pt x="76045" y="46030"/>
                  </a:cubicBezTo>
                  <a:cubicBezTo>
                    <a:pt x="77736" y="46792"/>
                    <a:pt x="79224" y="47839"/>
                    <a:pt x="80486" y="49220"/>
                  </a:cubicBezTo>
                  <a:cubicBezTo>
                    <a:pt x="82165" y="51042"/>
                    <a:pt x="84284" y="52007"/>
                    <a:pt x="86737" y="52245"/>
                  </a:cubicBezTo>
                  <a:cubicBezTo>
                    <a:pt x="87062" y="52278"/>
                    <a:pt x="87385" y="52295"/>
                    <a:pt x="87708" y="52295"/>
                  </a:cubicBezTo>
                  <a:cubicBezTo>
                    <a:pt x="88640" y="52295"/>
                    <a:pt x="89562" y="52152"/>
                    <a:pt x="90464" y="51852"/>
                  </a:cubicBezTo>
                  <a:cubicBezTo>
                    <a:pt x="91500" y="51517"/>
                    <a:pt x="92568" y="51277"/>
                    <a:pt x="93677" y="51277"/>
                  </a:cubicBezTo>
                  <a:cubicBezTo>
                    <a:pt x="93753" y="51277"/>
                    <a:pt x="93829" y="51278"/>
                    <a:pt x="93905" y="51280"/>
                  </a:cubicBezTo>
                  <a:cubicBezTo>
                    <a:pt x="94964" y="51316"/>
                    <a:pt x="95929" y="51673"/>
                    <a:pt x="96846" y="52209"/>
                  </a:cubicBezTo>
                  <a:cubicBezTo>
                    <a:pt x="96857" y="52221"/>
                    <a:pt x="96857" y="52245"/>
                    <a:pt x="96869" y="52257"/>
                  </a:cubicBezTo>
                  <a:cubicBezTo>
                    <a:pt x="96441" y="52161"/>
                    <a:pt x="96024" y="52030"/>
                    <a:pt x="95595" y="51983"/>
                  </a:cubicBezTo>
                  <a:cubicBezTo>
                    <a:pt x="95360" y="51957"/>
                    <a:pt x="95122" y="51938"/>
                    <a:pt x="94883" y="51938"/>
                  </a:cubicBezTo>
                  <a:cubicBezTo>
                    <a:pt x="94687" y="51938"/>
                    <a:pt x="94491" y="51950"/>
                    <a:pt x="94298" y="51983"/>
                  </a:cubicBezTo>
                  <a:cubicBezTo>
                    <a:pt x="91797" y="52340"/>
                    <a:pt x="89416" y="53138"/>
                    <a:pt x="87106" y="54150"/>
                  </a:cubicBezTo>
                  <a:cubicBezTo>
                    <a:pt x="86060" y="54604"/>
                    <a:pt x="84985" y="54852"/>
                    <a:pt x="83866" y="54852"/>
                  </a:cubicBezTo>
                  <a:cubicBezTo>
                    <a:pt x="83724" y="54852"/>
                    <a:pt x="83582" y="54848"/>
                    <a:pt x="83439" y="54840"/>
                  </a:cubicBezTo>
                  <a:cubicBezTo>
                    <a:pt x="81963" y="54757"/>
                    <a:pt x="80546" y="54459"/>
                    <a:pt x="79189" y="53900"/>
                  </a:cubicBezTo>
                  <a:cubicBezTo>
                    <a:pt x="77712" y="53292"/>
                    <a:pt x="76260" y="52638"/>
                    <a:pt x="74795" y="51995"/>
                  </a:cubicBezTo>
                  <a:cubicBezTo>
                    <a:pt x="73724" y="51530"/>
                    <a:pt x="72640" y="51078"/>
                    <a:pt x="71473" y="50899"/>
                  </a:cubicBezTo>
                  <a:cubicBezTo>
                    <a:pt x="71226" y="50862"/>
                    <a:pt x="70976" y="50843"/>
                    <a:pt x="70727" y="50843"/>
                  </a:cubicBezTo>
                  <a:cubicBezTo>
                    <a:pt x="70341" y="50843"/>
                    <a:pt x="69956" y="50889"/>
                    <a:pt x="69580" y="50983"/>
                  </a:cubicBezTo>
                  <a:cubicBezTo>
                    <a:pt x="69533" y="50995"/>
                    <a:pt x="69485" y="51006"/>
                    <a:pt x="69437" y="51006"/>
                  </a:cubicBezTo>
                  <a:cubicBezTo>
                    <a:pt x="69414" y="51006"/>
                    <a:pt x="69390" y="51006"/>
                    <a:pt x="69342" y="50995"/>
                  </a:cubicBezTo>
                  <a:cubicBezTo>
                    <a:pt x="69354" y="50840"/>
                    <a:pt x="69366" y="50697"/>
                    <a:pt x="69378" y="50506"/>
                  </a:cubicBezTo>
                  <a:cubicBezTo>
                    <a:pt x="69723" y="50471"/>
                    <a:pt x="70056" y="50447"/>
                    <a:pt x="70390" y="50399"/>
                  </a:cubicBezTo>
                  <a:cubicBezTo>
                    <a:pt x="70473" y="50387"/>
                    <a:pt x="70545" y="50340"/>
                    <a:pt x="70628" y="50304"/>
                  </a:cubicBezTo>
                  <a:cubicBezTo>
                    <a:pt x="70557" y="50244"/>
                    <a:pt x="70473" y="50161"/>
                    <a:pt x="70402" y="50161"/>
                  </a:cubicBezTo>
                  <a:cubicBezTo>
                    <a:pt x="70080" y="50161"/>
                    <a:pt x="69759" y="50197"/>
                    <a:pt x="69425" y="50221"/>
                  </a:cubicBezTo>
                  <a:cubicBezTo>
                    <a:pt x="69414" y="50185"/>
                    <a:pt x="69402" y="50125"/>
                    <a:pt x="69402" y="50078"/>
                  </a:cubicBezTo>
                  <a:cubicBezTo>
                    <a:pt x="69461" y="48756"/>
                    <a:pt x="69390" y="47446"/>
                    <a:pt x="69187" y="46149"/>
                  </a:cubicBezTo>
                  <a:cubicBezTo>
                    <a:pt x="69152" y="45970"/>
                    <a:pt x="69235" y="45899"/>
                    <a:pt x="69366" y="45827"/>
                  </a:cubicBezTo>
                  <a:cubicBezTo>
                    <a:pt x="70152" y="45458"/>
                    <a:pt x="70985" y="45232"/>
                    <a:pt x="71842" y="45125"/>
                  </a:cubicBezTo>
                  <a:cubicBezTo>
                    <a:pt x="72052" y="45101"/>
                    <a:pt x="72259" y="45090"/>
                    <a:pt x="72463" y="45090"/>
                  </a:cubicBezTo>
                  <a:close/>
                  <a:moveTo>
                    <a:pt x="70675" y="51164"/>
                  </a:moveTo>
                  <a:cubicBezTo>
                    <a:pt x="71497" y="51164"/>
                    <a:pt x="72302" y="51328"/>
                    <a:pt x="73081" y="51649"/>
                  </a:cubicBezTo>
                  <a:cubicBezTo>
                    <a:pt x="74390" y="52185"/>
                    <a:pt x="75688" y="52769"/>
                    <a:pt x="76986" y="53340"/>
                  </a:cubicBezTo>
                  <a:cubicBezTo>
                    <a:pt x="78474" y="53995"/>
                    <a:pt x="79974" y="54626"/>
                    <a:pt x="81594" y="54924"/>
                  </a:cubicBezTo>
                  <a:cubicBezTo>
                    <a:pt x="82369" y="55068"/>
                    <a:pt x="83148" y="55176"/>
                    <a:pt x="83924" y="55176"/>
                  </a:cubicBezTo>
                  <a:cubicBezTo>
                    <a:pt x="84555" y="55176"/>
                    <a:pt x="85184" y="55105"/>
                    <a:pt x="85808" y="54924"/>
                  </a:cubicBezTo>
                  <a:cubicBezTo>
                    <a:pt x="86701" y="54674"/>
                    <a:pt x="87547" y="54281"/>
                    <a:pt x="88416" y="53959"/>
                  </a:cubicBezTo>
                  <a:cubicBezTo>
                    <a:pt x="89452" y="53578"/>
                    <a:pt x="90488" y="53209"/>
                    <a:pt x="91523" y="52828"/>
                  </a:cubicBezTo>
                  <a:cubicBezTo>
                    <a:pt x="91535" y="52852"/>
                    <a:pt x="91547" y="52876"/>
                    <a:pt x="91559" y="52899"/>
                  </a:cubicBezTo>
                  <a:cubicBezTo>
                    <a:pt x="91547" y="52911"/>
                    <a:pt x="91535" y="52923"/>
                    <a:pt x="91523" y="52935"/>
                  </a:cubicBezTo>
                  <a:cubicBezTo>
                    <a:pt x="90607" y="53447"/>
                    <a:pt x="89690" y="53995"/>
                    <a:pt x="88749" y="54471"/>
                  </a:cubicBezTo>
                  <a:cubicBezTo>
                    <a:pt x="87440" y="55126"/>
                    <a:pt x="86023" y="55412"/>
                    <a:pt x="84570" y="55531"/>
                  </a:cubicBezTo>
                  <a:cubicBezTo>
                    <a:pt x="84250" y="55559"/>
                    <a:pt x="83933" y="55572"/>
                    <a:pt x="83618" y="55572"/>
                  </a:cubicBezTo>
                  <a:cubicBezTo>
                    <a:pt x="81794" y="55572"/>
                    <a:pt x="80061" y="55123"/>
                    <a:pt x="78355" y="54483"/>
                  </a:cubicBezTo>
                  <a:cubicBezTo>
                    <a:pt x="77022" y="53995"/>
                    <a:pt x="75783" y="53328"/>
                    <a:pt x="74521" y="52697"/>
                  </a:cubicBezTo>
                  <a:cubicBezTo>
                    <a:pt x="73557" y="52221"/>
                    <a:pt x="72557" y="51792"/>
                    <a:pt x="71473" y="51745"/>
                  </a:cubicBezTo>
                  <a:cubicBezTo>
                    <a:pt x="71392" y="51740"/>
                    <a:pt x="71310" y="51738"/>
                    <a:pt x="71229" y="51738"/>
                  </a:cubicBezTo>
                  <a:cubicBezTo>
                    <a:pt x="70712" y="51738"/>
                    <a:pt x="70189" y="51826"/>
                    <a:pt x="69675" y="51887"/>
                  </a:cubicBezTo>
                  <a:cubicBezTo>
                    <a:pt x="69533" y="51899"/>
                    <a:pt x="69390" y="52018"/>
                    <a:pt x="69223" y="52102"/>
                  </a:cubicBezTo>
                  <a:cubicBezTo>
                    <a:pt x="69247" y="51852"/>
                    <a:pt x="69271" y="51626"/>
                    <a:pt x="69306" y="51399"/>
                  </a:cubicBezTo>
                  <a:cubicBezTo>
                    <a:pt x="69318" y="51352"/>
                    <a:pt x="69414" y="51292"/>
                    <a:pt x="69473" y="51280"/>
                  </a:cubicBezTo>
                  <a:cubicBezTo>
                    <a:pt x="69877" y="51203"/>
                    <a:pt x="70278" y="51164"/>
                    <a:pt x="70675" y="51164"/>
                  </a:cubicBezTo>
                  <a:close/>
                  <a:moveTo>
                    <a:pt x="18686" y="51572"/>
                  </a:moveTo>
                  <a:cubicBezTo>
                    <a:pt x="18996" y="51572"/>
                    <a:pt x="19312" y="51595"/>
                    <a:pt x="19633" y="51637"/>
                  </a:cubicBezTo>
                  <a:cubicBezTo>
                    <a:pt x="20265" y="51721"/>
                    <a:pt x="20836" y="51935"/>
                    <a:pt x="21396" y="52233"/>
                  </a:cubicBezTo>
                  <a:cubicBezTo>
                    <a:pt x="22158" y="52626"/>
                    <a:pt x="22955" y="52947"/>
                    <a:pt x="23694" y="53292"/>
                  </a:cubicBezTo>
                  <a:cubicBezTo>
                    <a:pt x="23571" y="53329"/>
                    <a:pt x="23374" y="53353"/>
                    <a:pt x="23135" y="53353"/>
                  </a:cubicBezTo>
                  <a:cubicBezTo>
                    <a:pt x="22911" y="53353"/>
                    <a:pt x="22648" y="53332"/>
                    <a:pt x="22372" y="53280"/>
                  </a:cubicBezTo>
                  <a:cubicBezTo>
                    <a:pt x="21908" y="53185"/>
                    <a:pt x="21443" y="53066"/>
                    <a:pt x="21003" y="52923"/>
                  </a:cubicBezTo>
                  <a:cubicBezTo>
                    <a:pt x="20401" y="52731"/>
                    <a:pt x="19794" y="52668"/>
                    <a:pt x="19180" y="52668"/>
                  </a:cubicBezTo>
                  <a:cubicBezTo>
                    <a:pt x="18920" y="52668"/>
                    <a:pt x="18658" y="52679"/>
                    <a:pt x="18395" y="52697"/>
                  </a:cubicBezTo>
                  <a:cubicBezTo>
                    <a:pt x="17574" y="52745"/>
                    <a:pt x="16836" y="53019"/>
                    <a:pt x="16145" y="53447"/>
                  </a:cubicBezTo>
                  <a:cubicBezTo>
                    <a:pt x="16002" y="53542"/>
                    <a:pt x="15871" y="53650"/>
                    <a:pt x="15752" y="53769"/>
                  </a:cubicBezTo>
                  <a:cubicBezTo>
                    <a:pt x="15704" y="53804"/>
                    <a:pt x="15704" y="53900"/>
                    <a:pt x="15681" y="53971"/>
                  </a:cubicBezTo>
                  <a:cubicBezTo>
                    <a:pt x="15752" y="53959"/>
                    <a:pt x="15835" y="53971"/>
                    <a:pt x="15895" y="53935"/>
                  </a:cubicBezTo>
                  <a:cubicBezTo>
                    <a:pt x="16300" y="53709"/>
                    <a:pt x="16681" y="53447"/>
                    <a:pt x="17097" y="53269"/>
                  </a:cubicBezTo>
                  <a:cubicBezTo>
                    <a:pt x="17685" y="53022"/>
                    <a:pt x="18297" y="52963"/>
                    <a:pt x="18921" y="52963"/>
                  </a:cubicBezTo>
                  <a:cubicBezTo>
                    <a:pt x="19169" y="52963"/>
                    <a:pt x="19418" y="52973"/>
                    <a:pt x="19669" y="52983"/>
                  </a:cubicBezTo>
                  <a:cubicBezTo>
                    <a:pt x="20455" y="53019"/>
                    <a:pt x="21146" y="53352"/>
                    <a:pt x="21896" y="53507"/>
                  </a:cubicBezTo>
                  <a:cubicBezTo>
                    <a:pt x="22316" y="53599"/>
                    <a:pt x="22737" y="53641"/>
                    <a:pt x="23157" y="53641"/>
                  </a:cubicBezTo>
                  <a:cubicBezTo>
                    <a:pt x="23546" y="53641"/>
                    <a:pt x="23935" y="53605"/>
                    <a:pt x="24325" y="53542"/>
                  </a:cubicBezTo>
                  <a:cubicBezTo>
                    <a:pt x="24436" y="53525"/>
                    <a:pt x="24552" y="53519"/>
                    <a:pt x="24670" y="53519"/>
                  </a:cubicBezTo>
                  <a:cubicBezTo>
                    <a:pt x="24879" y="53519"/>
                    <a:pt x="25095" y="53539"/>
                    <a:pt x="25301" y="53554"/>
                  </a:cubicBezTo>
                  <a:cubicBezTo>
                    <a:pt x="25504" y="53575"/>
                    <a:pt x="25704" y="53584"/>
                    <a:pt x="25903" y="53584"/>
                  </a:cubicBezTo>
                  <a:cubicBezTo>
                    <a:pt x="26990" y="53584"/>
                    <a:pt x="28023" y="53295"/>
                    <a:pt x="29039" y="52852"/>
                  </a:cubicBezTo>
                  <a:cubicBezTo>
                    <a:pt x="29099" y="52828"/>
                    <a:pt x="29147" y="52804"/>
                    <a:pt x="29206" y="52769"/>
                  </a:cubicBezTo>
                  <a:lnTo>
                    <a:pt x="29266" y="52769"/>
                  </a:lnTo>
                  <a:cubicBezTo>
                    <a:pt x="29409" y="53352"/>
                    <a:pt x="29539" y="53912"/>
                    <a:pt x="29670" y="54483"/>
                  </a:cubicBezTo>
                  <a:cubicBezTo>
                    <a:pt x="29682" y="54531"/>
                    <a:pt x="29647" y="54626"/>
                    <a:pt x="29611" y="54662"/>
                  </a:cubicBezTo>
                  <a:cubicBezTo>
                    <a:pt x="29278" y="54935"/>
                    <a:pt x="28932" y="55221"/>
                    <a:pt x="28587" y="55495"/>
                  </a:cubicBezTo>
                  <a:cubicBezTo>
                    <a:pt x="28551" y="55531"/>
                    <a:pt x="28492" y="55543"/>
                    <a:pt x="28468" y="55578"/>
                  </a:cubicBezTo>
                  <a:cubicBezTo>
                    <a:pt x="28432" y="55626"/>
                    <a:pt x="28420" y="55686"/>
                    <a:pt x="28396" y="55745"/>
                  </a:cubicBezTo>
                  <a:cubicBezTo>
                    <a:pt x="28449" y="55756"/>
                    <a:pt x="28512" y="55795"/>
                    <a:pt x="28559" y="55795"/>
                  </a:cubicBezTo>
                  <a:cubicBezTo>
                    <a:pt x="28564" y="55795"/>
                    <a:pt x="28570" y="55794"/>
                    <a:pt x="28575" y="55793"/>
                  </a:cubicBezTo>
                  <a:cubicBezTo>
                    <a:pt x="28718" y="55733"/>
                    <a:pt x="28861" y="55674"/>
                    <a:pt x="28980" y="55590"/>
                  </a:cubicBezTo>
                  <a:cubicBezTo>
                    <a:pt x="29254" y="55400"/>
                    <a:pt x="29516" y="55185"/>
                    <a:pt x="29790" y="54983"/>
                  </a:cubicBezTo>
                  <a:lnTo>
                    <a:pt x="29790" y="54983"/>
                  </a:lnTo>
                  <a:cubicBezTo>
                    <a:pt x="29956" y="55293"/>
                    <a:pt x="29968" y="55412"/>
                    <a:pt x="29647" y="55614"/>
                  </a:cubicBezTo>
                  <a:cubicBezTo>
                    <a:pt x="29587" y="55662"/>
                    <a:pt x="29539" y="55733"/>
                    <a:pt x="29468" y="55781"/>
                  </a:cubicBezTo>
                  <a:cubicBezTo>
                    <a:pt x="28992" y="56150"/>
                    <a:pt x="28516" y="56531"/>
                    <a:pt x="28004" y="56876"/>
                  </a:cubicBezTo>
                  <a:cubicBezTo>
                    <a:pt x="27801" y="57007"/>
                    <a:pt x="27539" y="57031"/>
                    <a:pt x="27301" y="57126"/>
                  </a:cubicBezTo>
                  <a:cubicBezTo>
                    <a:pt x="27242" y="57150"/>
                    <a:pt x="27194" y="57210"/>
                    <a:pt x="27134" y="57257"/>
                  </a:cubicBezTo>
                  <a:cubicBezTo>
                    <a:pt x="27190" y="57291"/>
                    <a:pt x="27256" y="57365"/>
                    <a:pt x="27313" y="57365"/>
                  </a:cubicBezTo>
                  <a:cubicBezTo>
                    <a:pt x="27317" y="57365"/>
                    <a:pt x="27321" y="57365"/>
                    <a:pt x="27325" y="57364"/>
                  </a:cubicBezTo>
                  <a:cubicBezTo>
                    <a:pt x="27468" y="57364"/>
                    <a:pt x="27611" y="57352"/>
                    <a:pt x="27754" y="57293"/>
                  </a:cubicBezTo>
                  <a:cubicBezTo>
                    <a:pt x="28587" y="56995"/>
                    <a:pt x="29278" y="56483"/>
                    <a:pt x="29861" y="55805"/>
                  </a:cubicBezTo>
                  <a:cubicBezTo>
                    <a:pt x="29909" y="55757"/>
                    <a:pt x="29956" y="55709"/>
                    <a:pt x="30004" y="55650"/>
                  </a:cubicBezTo>
                  <a:lnTo>
                    <a:pt x="30004" y="55650"/>
                  </a:lnTo>
                  <a:cubicBezTo>
                    <a:pt x="30254" y="56209"/>
                    <a:pt x="30325" y="56305"/>
                    <a:pt x="29825" y="56793"/>
                  </a:cubicBezTo>
                  <a:cubicBezTo>
                    <a:pt x="28968" y="57638"/>
                    <a:pt x="27908" y="58114"/>
                    <a:pt x="26730" y="58281"/>
                  </a:cubicBezTo>
                  <a:cubicBezTo>
                    <a:pt x="26218" y="58351"/>
                    <a:pt x="25699" y="58447"/>
                    <a:pt x="25185" y="58447"/>
                  </a:cubicBezTo>
                  <a:cubicBezTo>
                    <a:pt x="25088" y="58447"/>
                    <a:pt x="24992" y="58443"/>
                    <a:pt x="24896" y="58436"/>
                  </a:cubicBezTo>
                  <a:cubicBezTo>
                    <a:pt x="24253" y="58388"/>
                    <a:pt x="23610" y="58222"/>
                    <a:pt x="23003" y="57995"/>
                  </a:cubicBezTo>
                  <a:cubicBezTo>
                    <a:pt x="22181" y="57686"/>
                    <a:pt x="21384" y="57281"/>
                    <a:pt x="20586" y="56888"/>
                  </a:cubicBezTo>
                  <a:cubicBezTo>
                    <a:pt x="19741" y="56471"/>
                    <a:pt x="18883" y="56090"/>
                    <a:pt x="17943" y="55900"/>
                  </a:cubicBezTo>
                  <a:cubicBezTo>
                    <a:pt x="17625" y="55833"/>
                    <a:pt x="17309" y="55798"/>
                    <a:pt x="16995" y="55798"/>
                  </a:cubicBezTo>
                  <a:cubicBezTo>
                    <a:pt x="16474" y="55798"/>
                    <a:pt x="15959" y="55894"/>
                    <a:pt x="15454" y="56102"/>
                  </a:cubicBezTo>
                  <a:cubicBezTo>
                    <a:pt x="14942" y="56305"/>
                    <a:pt x="14430" y="56543"/>
                    <a:pt x="13930" y="56769"/>
                  </a:cubicBezTo>
                  <a:cubicBezTo>
                    <a:pt x="13335" y="57055"/>
                    <a:pt x="12716" y="57245"/>
                    <a:pt x="12061" y="57305"/>
                  </a:cubicBezTo>
                  <a:cubicBezTo>
                    <a:pt x="11980" y="57313"/>
                    <a:pt x="11900" y="57316"/>
                    <a:pt x="11820" y="57316"/>
                  </a:cubicBezTo>
                  <a:cubicBezTo>
                    <a:pt x="11292" y="57316"/>
                    <a:pt x="10792" y="57153"/>
                    <a:pt x="10275" y="56936"/>
                  </a:cubicBezTo>
                  <a:cubicBezTo>
                    <a:pt x="10573" y="56852"/>
                    <a:pt x="10835" y="56793"/>
                    <a:pt x="11085" y="56698"/>
                  </a:cubicBezTo>
                  <a:cubicBezTo>
                    <a:pt x="12156" y="56293"/>
                    <a:pt x="12942" y="55507"/>
                    <a:pt x="13704" y="54685"/>
                  </a:cubicBezTo>
                  <a:cubicBezTo>
                    <a:pt x="14299" y="54042"/>
                    <a:pt x="14859" y="53364"/>
                    <a:pt x="15490" y="52769"/>
                  </a:cubicBezTo>
                  <a:cubicBezTo>
                    <a:pt x="16422" y="51902"/>
                    <a:pt x="17511" y="51572"/>
                    <a:pt x="18686" y="51572"/>
                  </a:cubicBezTo>
                  <a:close/>
                  <a:moveTo>
                    <a:pt x="71066" y="52070"/>
                  </a:moveTo>
                  <a:cubicBezTo>
                    <a:pt x="71729" y="52070"/>
                    <a:pt x="72382" y="52196"/>
                    <a:pt x="73021" y="52447"/>
                  </a:cubicBezTo>
                  <a:cubicBezTo>
                    <a:pt x="73640" y="52685"/>
                    <a:pt x="74247" y="52935"/>
                    <a:pt x="74819" y="53257"/>
                  </a:cubicBezTo>
                  <a:cubicBezTo>
                    <a:pt x="75450" y="53614"/>
                    <a:pt x="75938" y="54150"/>
                    <a:pt x="76355" y="54721"/>
                  </a:cubicBezTo>
                  <a:cubicBezTo>
                    <a:pt x="76950" y="55519"/>
                    <a:pt x="77510" y="56352"/>
                    <a:pt x="78069" y="57186"/>
                  </a:cubicBezTo>
                  <a:cubicBezTo>
                    <a:pt x="78558" y="57900"/>
                    <a:pt x="79105" y="58555"/>
                    <a:pt x="79772" y="59115"/>
                  </a:cubicBezTo>
                  <a:cubicBezTo>
                    <a:pt x="80474" y="59698"/>
                    <a:pt x="81296" y="59972"/>
                    <a:pt x="82189" y="60079"/>
                  </a:cubicBezTo>
                  <a:cubicBezTo>
                    <a:pt x="82820" y="60150"/>
                    <a:pt x="83451" y="60174"/>
                    <a:pt x="84082" y="60269"/>
                  </a:cubicBezTo>
                  <a:cubicBezTo>
                    <a:pt x="85130" y="60436"/>
                    <a:pt x="86035" y="60889"/>
                    <a:pt x="86666" y="61782"/>
                  </a:cubicBezTo>
                  <a:cubicBezTo>
                    <a:pt x="86678" y="61805"/>
                    <a:pt x="86701" y="61829"/>
                    <a:pt x="86725" y="61877"/>
                  </a:cubicBezTo>
                  <a:cubicBezTo>
                    <a:pt x="86416" y="61793"/>
                    <a:pt x="86130" y="61710"/>
                    <a:pt x="85832" y="61662"/>
                  </a:cubicBezTo>
                  <a:cubicBezTo>
                    <a:pt x="85619" y="61628"/>
                    <a:pt x="85408" y="61613"/>
                    <a:pt x="85199" y="61613"/>
                  </a:cubicBezTo>
                  <a:cubicBezTo>
                    <a:pt x="84531" y="61613"/>
                    <a:pt x="83880" y="61767"/>
                    <a:pt x="83237" y="61948"/>
                  </a:cubicBezTo>
                  <a:cubicBezTo>
                    <a:pt x="82582" y="62127"/>
                    <a:pt x="81951" y="62377"/>
                    <a:pt x="81308" y="62603"/>
                  </a:cubicBezTo>
                  <a:cubicBezTo>
                    <a:pt x="80617" y="62841"/>
                    <a:pt x="79891" y="62984"/>
                    <a:pt x="79153" y="62996"/>
                  </a:cubicBezTo>
                  <a:cubicBezTo>
                    <a:pt x="78784" y="62996"/>
                    <a:pt x="78403" y="62936"/>
                    <a:pt x="78046" y="62841"/>
                  </a:cubicBezTo>
                  <a:cubicBezTo>
                    <a:pt x="77176" y="62603"/>
                    <a:pt x="76414" y="62163"/>
                    <a:pt x="75724" y="61579"/>
                  </a:cubicBezTo>
                  <a:cubicBezTo>
                    <a:pt x="75390" y="61305"/>
                    <a:pt x="75140" y="60984"/>
                    <a:pt x="74902" y="60627"/>
                  </a:cubicBezTo>
                  <a:cubicBezTo>
                    <a:pt x="74378" y="59829"/>
                    <a:pt x="73819" y="59067"/>
                    <a:pt x="73295" y="58317"/>
                  </a:cubicBezTo>
                  <a:cubicBezTo>
                    <a:pt x="73319" y="58317"/>
                    <a:pt x="73390" y="58353"/>
                    <a:pt x="73462" y="58388"/>
                  </a:cubicBezTo>
                  <a:cubicBezTo>
                    <a:pt x="74200" y="58745"/>
                    <a:pt x="74807" y="59281"/>
                    <a:pt x="75367" y="59888"/>
                  </a:cubicBezTo>
                  <a:cubicBezTo>
                    <a:pt x="76559" y="61162"/>
                    <a:pt x="77976" y="61962"/>
                    <a:pt x="79749" y="61962"/>
                  </a:cubicBezTo>
                  <a:cubicBezTo>
                    <a:pt x="79800" y="61962"/>
                    <a:pt x="79851" y="61961"/>
                    <a:pt x="79903" y="61960"/>
                  </a:cubicBezTo>
                  <a:cubicBezTo>
                    <a:pt x="80070" y="61960"/>
                    <a:pt x="80248" y="61936"/>
                    <a:pt x="80427" y="61889"/>
                  </a:cubicBezTo>
                  <a:cubicBezTo>
                    <a:pt x="80486" y="61877"/>
                    <a:pt x="80522" y="61793"/>
                    <a:pt x="80582" y="61734"/>
                  </a:cubicBezTo>
                  <a:cubicBezTo>
                    <a:pt x="80518" y="61713"/>
                    <a:pt x="80464" y="61673"/>
                    <a:pt x="80410" y="61673"/>
                  </a:cubicBezTo>
                  <a:cubicBezTo>
                    <a:pt x="80404" y="61673"/>
                    <a:pt x="80398" y="61673"/>
                    <a:pt x="80391" y="61674"/>
                  </a:cubicBezTo>
                  <a:cubicBezTo>
                    <a:pt x="80172" y="61706"/>
                    <a:pt x="79959" y="61721"/>
                    <a:pt x="79751" y="61721"/>
                  </a:cubicBezTo>
                  <a:cubicBezTo>
                    <a:pt x="78375" y="61721"/>
                    <a:pt x="77226" y="61071"/>
                    <a:pt x="76141" y="60234"/>
                  </a:cubicBezTo>
                  <a:cubicBezTo>
                    <a:pt x="75962" y="60079"/>
                    <a:pt x="75795" y="59900"/>
                    <a:pt x="75640" y="59722"/>
                  </a:cubicBezTo>
                  <a:cubicBezTo>
                    <a:pt x="74843" y="58805"/>
                    <a:pt x="73890" y="58114"/>
                    <a:pt x="72735" y="57745"/>
                  </a:cubicBezTo>
                  <a:cubicBezTo>
                    <a:pt x="72616" y="57710"/>
                    <a:pt x="72509" y="57650"/>
                    <a:pt x="72414" y="57579"/>
                  </a:cubicBezTo>
                  <a:cubicBezTo>
                    <a:pt x="71283" y="56638"/>
                    <a:pt x="69949" y="56209"/>
                    <a:pt x="68521" y="56043"/>
                  </a:cubicBezTo>
                  <a:cubicBezTo>
                    <a:pt x="68437" y="56031"/>
                    <a:pt x="68354" y="56019"/>
                    <a:pt x="68247" y="56007"/>
                  </a:cubicBezTo>
                  <a:cubicBezTo>
                    <a:pt x="68294" y="55864"/>
                    <a:pt x="68330" y="55745"/>
                    <a:pt x="68378" y="55614"/>
                  </a:cubicBezTo>
                  <a:cubicBezTo>
                    <a:pt x="68485" y="55245"/>
                    <a:pt x="68616" y="54876"/>
                    <a:pt x="68699" y="54507"/>
                  </a:cubicBezTo>
                  <a:cubicBezTo>
                    <a:pt x="68759" y="54281"/>
                    <a:pt x="68842" y="54150"/>
                    <a:pt x="69080" y="54114"/>
                  </a:cubicBezTo>
                  <a:cubicBezTo>
                    <a:pt x="69437" y="54078"/>
                    <a:pt x="69795" y="54031"/>
                    <a:pt x="70152" y="53971"/>
                  </a:cubicBezTo>
                  <a:cubicBezTo>
                    <a:pt x="70259" y="53959"/>
                    <a:pt x="70342" y="53900"/>
                    <a:pt x="70437" y="53864"/>
                  </a:cubicBezTo>
                  <a:cubicBezTo>
                    <a:pt x="70354" y="53804"/>
                    <a:pt x="70259" y="53697"/>
                    <a:pt x="70164" y="53697"/>
                  </a:cubicBezTo>
                  <a:cubicBezTo>
                    <a:pt x="69854" y="53697"/>
                    <a:pt x="69533" y="53733"/>
                    <a:pt x="69223" y="53769"/>
                  </a:cubicBezTo>
                  <a:cubicBezTo>
                    <a:pt x="69128" y="53781"/>
                    <a:pt x="69021" y="53816"/>
                    <a:pt x="68925" y="53840"/>
                  </a:cubicBezTo>
                  <a:cubicBezTo>
                    <a:pt x="68925" y="53435"/>
                    <a:pt x="68997" y="53364"/>
                    <a:pt x="69330" y="53328"/>
                  </a:cubicBezTo>
                  <a:cubicBezTo>
                    <a:pt x="69747" y="53292"/>
                    <a:pt x="70152" y="53161"/>
                    <a:pt x="70568" y="53102"/>
                  </a:cubicBezTo>
                  <a:cubicBezTo>
                    <a:pt x="70769" y="53069"/>
                    <a:pt x="70969" y="53049"/>
                    <a:pt x="71168" y="53049"/>
                  </a:cubicBezTo>
                  <a:cubicBezTo>
                    <a:pt x="71479" y="53049"/>
                    <a:pt x="71788" y="53098"/>
                    <a:pt x="72092" y="53221"/>
                  </a:cubicBezTo>
                  <a:cubicBezTo>
                    <a:pt x="72099" y="53223"/>
                    <a:pt x="72106" y="53223"/>
                    <a:pt x="72114" y="53223"/>
                  </a:cubicBezTo>
                  <a:cubicBezTo>
                    <a:pt x="72163" y="53223"/>
                    <a:pt x="72233" y="53194"/>
                    <a:pt x="72295" y="53173"/>
                  </a:cubicBezTo>
                  <a:cubicBezTo>
                    <a:pt x="72271" y="53114"/>
                    <a:pt x="72247" y="53007"/>
                    <a:pt x="72200" y="52995"/>
                  </a:cubicBezTo>
                  <a:cubicBezTo>
                    <a:pt x="71902" y="52899"/>
                    <a:pt x="71592" y="52792"/>
                    <a:pt x="71295" y="52780"/>
                  </a:cubicBezTo>
                  <a:cubicBezTo>
                    <a:pt x="71182" y="52775"/>
                    <a:pt x="71070" y="52772"/>
                    <a:pt x="70958" y="52772"/>
                  </a:cubicBezTo>
                  <a:cubicBezTo>
                    <a:pt x="70345" y="52772"/>
                    <a:pt x="69737" y="52860"/>
                    <a:pt x="69163" y="53102"/>
                  </a:cubicBezTo>
                  <a:cubicBezTo>
                    <a:pt x="69128" y="53114"/>
                    <a:pt x="69104" y="53114"/>
                    <a:pt x="69068" y="53114"/>
                  </a:cubicBezTo>
                  <a:cubicBezTo>
                    <a:pt x="69092" y="52483"/>
                    <a:pt x="69187" y="52364"/>
                    <a:pt x="69747" y="52233"/>
                  </a:cubicBezTo>
                  <a:cubicBezTo>
                    <a:pt x="70191" y="52124"/>
                    <a:pt x="70631" y="52070"/>
                    <a:pt x="71066" y="52070"/>
                  </a:cubicBezTo>
                  <a:close/>
                  <a:moveTo>
                    <a:pt x="30373" y="56614"/>
                  </a:moveTo>
                  <a:cubicBezTo>
                    <a:pt x="30468" y="56852"/>
                    <a:pt x="30575" y="57055"/>
                    <a:pt x="30635" y="57269"/>
                  </a:cubicBezTo>
                  <a:cubicBezTo>
                    <a:pt x="30659" y="57329"/>
                    <a:pt x="30587" y="57436"/>
                    <a:pt x="30528" y="57483"/>
                  </a:cubicBezTo>
                  <a:cubicBezTo>
                    <a:pt x="29539" y="58364"/>
                    <a:pt x="28349" y="58829"/>
                    <a:pt x="27051" y="59007"/>
                  </a:cubicBezTo>
                  <a:cubicBezTo>
                    <a:pt x="25932" y="59162"/>
                    <a:pt x="24801" y="59281"/>
                    <a:pt x="23670" y="59388"/>
                  </a:cubicBezTo>
                  <a:cubicBezTo>
                    <a:pt x="21955" y="59567"/>
                    <a:pt x="20229" y="59746"/>
                    <a:pt x="18562" y="60269"/>
                  </a:cubicBezTo>
                  <a:cubicBezTo>
                    <a:pt x="17395" y="60639"/>
                    <a:pt x="16276" y="61151"/>
                    <a:pt x="15276" y="61877"/>
                  </a:cubicBezTo>
                  <a:cubicBezTo>
                    <a:pt x="14740" y="62258"/>
                    <a:pt x="14288" y="62746"/>
                    <a:pt x="13871" y="63258"/>
                  </a:cubicBezTo>
                  <a:cubicBezTo>
                    <a:pt x="12871" y="64484"/>
                    <a:pt x="11859" y="65687"/>
                    <a:pt x="10847" y="66901"/>
                  </a:cubicBezTo>
                  <a:cubicBezTo>
                    <a:pt x="10787" y="66973"/>
                    <a:pt x="10740" y="67032"/>
                    <a:pt x="10680" y="67104"/>
                  </a:cubicBezTo>
                  <a:cubicBezTo>
                    <a:pt x="10644" y="67056"/>
                    <a:pt x="10644" y="67044"/>
                    <a:pt x="10644" y="67044"/>
                  </a:cubicBezTo>
                  <a:cubicBezTo>
                    <a:pt x="11382" y="65830"/>
                    <a:pt x="11978" y="64520"/>
                    <a:pt x="12942" y="63448"/>
                  </a:cubicBezTo>
                  <a:cubicBezTo>
                    <a:pt x="14823" y="61329"/>
                    <a:pt x="17169" y="59996"/>
                    <a:pt x="19931" y="59400"/>
                  </a:cubicBezTo>
                  <a:cubicBezTo>
                    <a:pt x="21562" y="59043"/>
                    <a:pt x="23205" y="58865"/>
                    <a:pt x="24872" y="58817"/>
                  </a:cubicBezTo>
                  <a:cubicBezTo>
                    <a:pt x="25968" y="58781"/>
                    <a:pt x="27051" y="58662"/>
                    <a:pt x="28099" y="58293"/>
                  </a:cubicBezTo>
                  <a:cubicBezTo>
                    <a:pt x="28813" y="58043"/>
                    <a:pt x="29432" y="57638"/>
                    <a:pt x="29980" y="57138"/>
                  </a:cubicBezTo>
                  <a:cubicBezTo>
                    <a:pt x="30135" y="57007"/>
                    <a:pt x="30230" y="56805"/>
                    <a:pt x="30373" y="56614"/>
                  </a:cubicBezTo>
                  <a:close/>
                  <a:moveTo>
                    <a:pt x="49187" y="29301"/>
                  </a:moveTo>
                  <a:cubicBezTo>
                    <a:pt x="49194" y="29301"/>
                    <a:pt x="49201" y="29301"/>
                    <a:pt x="49209" y="29301"/>
                  </a:cubicBezTo>
                  <a:cubicBezTo>
                    <a:pt x="60210" y="29325"/>
                    <a:pt x="69104" y="38231"/>
                    <a:pt x="69080" y="49209"/>
                  </a:cubicBezTo>
                  <a:cubicBezTo>
                    <a:pt x="69068" y="60195"/>
                    <a:pt x="60162" y="69080"/>
                    <a:pt x="49205" y="69080"/>
                  </a:cubicBezTo>
                  <a:cubicBezTo>
                    <a:pt x="49190" y="69080"/>
                    <a:pt x="49176" y="69080"/>
                    <a:pt x="49161" y="69080"/>
                  </a:cubicBezTo>
                  <a:cubicBezTo>
                    <a:pt x="38136" y="69044"/>
                    <a:pt x="29289" y="60127"/>
                    <a:pt x="29313" y="49078"/>
                  </a:cubicBezTo>
                  <a:cubicBezTo>
                    <a:pt x="29337" y="38179"/>
                    <a:pt x="38267" y="29301"/>
                    <a:pt x="49187" y="29301"/>
                  </a:cubicBezTo>
                  <a:close/>
                  <a:moveTo>
                    <a:pt x="30802" y="57614"/>
                  </a:moveTo>
                  <a:cubicBezTo>
                    <a:pt x="30861" y="57757"/>
                    <a:pt x="30933" y="57864"/>
                    <a:pt x="30968" y="57983"/>
                  </a:cubicBezTo>
                  <a:cubicBezTo>
                    <a:pt x="30980" y="58031"/>
                    <a:pt x="30933" y="58126"/>
                    <a:pt x="30885" y="58162"/>
                  </a:cubicBezTo>
                  <a:cubicBezTo>
                    <a:pt x="30659" y="58353"/>
                    <a:pt x="30397" y="58507"/>
                    <a:pt x="30171" y="58698"/>
                  </a:cubicBezTo>
                  <a:cubicBezTo>
                    <a:pt x="30099" y="58745"/>
                    <a:pt x="30063" y="58841"/>
                    <a:pt x="30016" y="58912"/>
                  </a:cubicBezTo>
                  <a:cubicBezTo>
                    <a:pt x="30079" y="58912"/>
                    <a:pt x="30153" y="58933"/>
                    <a:pt x="30213" y="58933"/>
                  </a:cubicBezTo>
                  <a:cubicBezTo>
                    <a:pt x="30243" y="58933"/>
                    <a:pt x="30270" y="58928"/>
                    <a:pt x="30290" y="58912"/>
                  </a:cubicBezTo>
                  <a:cubicBezTo>
                    <a:pt x="30587" y="58734"/>
                    <a:pt x="30849" y="58543"/>
                    <a:pt x="31147" y="58341"/>
                  </a:cubicBezTo>
                  <a:cubicBezTo>
                    <a:pt x="31194" y="58412"/>
                    <a:pt x="31242" y="58495"/>
                    <a:pt x="31278" y="58579"/>
                  </a:cubicBezTo>
                  <a:cubicBezTo>
                    <a:pt x="31861" y="59686"/>
                    <a:pt x="32528" y="60722"/>
                    <a:pt x="33314" y="61698"/>
                  </a:cubicBezTo>
                  <a:cubicBezTo>
                    <a:pt x="33469" y="61889"/>
                    <a:pt x="33445" y="62008"/>
                    <a:pt x="33326" y="62186"/>
                  </a:cubicBezTo>
                  <a:cubicBezTo>
                    <a:pt x="32230" y="63722"/>
                    <a:pt x="30813" y="64746"/>
                    <a:pt x="28944" y="65103"/>
                  </a:cubicBezTo>
                  <a:cubicBezTo>
                    <a:pt x="27938" y="65290"/>
                    <a:pt x="26937" y="65400"/>
                    <a:pt x="25940" y="65400"/>
                  </a:cubicBezTo>
                  <a:cubicBezTo>
                    <a:pt x="24706" y="65400"/>
                    <a:pt x="23478" y="65231"/>
                    <a:pt x="22253" y="64830"/>
                  </a:cubicBezTo>
                  <a:cubicBezTo>
                    <a:pt x="21241" y="64496"/>
                    <a:pt x="20193" y="64365"/>
                    <a:pt x="19122" y="64341"/>
                  </a:cubicBezTo>
                  <a:cubicBezTo>
                    <a:pt x="19058" y="64339"/>
                    <a:pt x="18994" y="64338"/>
                    <a:pt x="18931" y="64338"/>
                  </a:cubicBezTo>
                  <a:cubicBezTo>
                    <a:pt x="17965" y="64338"/>
                    <a:pt x="17049" y="64587"/>
                    <a:pt x="16133" y="64877"/>
                  </a:cubicBezTo>
                  <a:cubicBezTo>
                    <a:pt x="14538" y="65389"/>
                    <a:pt x="13168" y="66258"/>
                    <a:pt x="12037" y="67508"/>
                  </a:cubicBezTo>
                  <a:cubicBezTo>
                    <a:pt x="11240" y="68389"/>
                    <a:pt x="10359" y="69187"/>
                    <a:pt x="9287" y="69735"/>
                  </a:cubicBezTo>
                  <a:cubicBezTo>
                    <a:pt x="8436" y="70176"/>
                    <a:pt x="7518" y="70335"/>
                    <a:pt x="6575" y="70335"/>
                  </a:cubicBezTo>
                  <a:cubicBezTo>
                    <a:pt x="6475" y="70335"/>
                    <a:pt x="6375" y="70334"/>
                    <a:pt x="6275" y="70330"/>
                  </a:cubicBezTo>
                  <a:cubicBezTo>
                    <a:pt x="6441" y="70283"/>
                    <a:pt x="6620" y="70235"/>
                    <a:pt x="6799" y="70199"/>
                  </a:cubicBezTo>
                  <a:cubicBezTo>
                    <a:pt x="7703" y="69985"/>
                    <a:pt x="8477" y="69544"/>
                    <a:pt x="9156" y="68890"/>
                  </a:cubicBezTo>
                  <a:cubicBezTo>
                    <a:pt x="9882" y="68199"/>
                    <a:pt x="10656" y="67544"/>
                    <a:pt x="11335" y="66806"/>
                  </a:cubicBezTo>
                  <a:cubicBezTo>
                    <a:pt x="12156" y="65913"/>
                    <a:pt x="12966" y="64996"/>
                    <a:pt x="13668" y="64008"/>
                  </a:cubicBezTo>
                  <a:cubicBezTo>
                    <a:pt x="14859" y="62317"/>
                    <a:pt x="16490" y="61305"/>
                    <a:pt x="18395" y="60650"/>
                  </a:cubicBezTo>
                  <a:cubicBezTo>
                    <a:pt x="19574" y="60258"/>
                    <a:pt x="20776" y="60031"/>
                    <a:pt x="22003" y="59888"/>
                  </a:cubicBezTo>
                  <a:cubicBezTo>
                    <a:pt x="23610" y="59698"/>
                    <a:pt x="25229" y="59555"/>
                    <a:pt x="26825" y="59341"/>
                  </a:cubicBezTo>
                  <a:cubicBezTo>
                    <a:pt x="28099" y="59186"/>
                    <a:pt x="29325" y="58853"/>
                    <a:pt x="30349" y="58007"/>
                  </a:cubicBezTo>
                  <a:cubicBezTo>
                    <a:pt x="30492" y="57888"/>
                    <a:pt x="30635" y="57769"/>
                    <a:pt x="30802" y="57614"/>
                  </a:cubicBezTo>
                  <a:close/>
                  <a:moveTo>
                    <a:pt x="65595" y="61133"/>
                  </a:moveTo>
                  <a:cubicBezTo>
                    <a:pt x="65630" y="61133"/>
                    <a:pt x="65669" y="61139"/>
                    <a:pt x="65699" y="61151"/>
                  </a:cubicBezTo>
                  <a:cubicBezTo>
                    <a:pt x="66806" y="61532"/>
                    <a:pt x="67759" y="62163"/>
                    <a:pt x="68473" y="63079"/>
                  </a:cubicBezTo>
                  <a:cubicBezTo>
                    <a:pt x="69414" y="64270"/>
                    <a:pt x="70306" y="65496"/>
                    <a:pt x="71199" y="66723"/>
                  </a:cubicBezTo>
                  <a:cubicBezTo>
                    <a:pt x="72211" y="68092"/>
                    <a:pt x="73247" y="69449"/>
                    <a:pt x="74593" y="70545"/>
                  </a:cubicBezTo>
                  <a:cubicBezTo>
                    <a:pt x="75355" y="71176"/>
                    <a:pt x="76164" y="71723"/>
                    <a:pt x="77057" y="72140"/>
                  </a:cubicBezTo>
                  <a:cubicBezTo>
                    <a:pt x="77950" y="72557"/>
                    <a:pt x="78903" y="72652"/>
                    <a:pt x="79843" y="72807"/>
                  </a:cubicBezTo>
                  <a:cubicBezTo>
                    <a:pt x="81165" y="73033"/>
                    <a:pt x="82487" y="73283"/>
                    <a:pt x="83808" y="73521"/>
                  </a:cubicBezTo>
                  <a:cubicBezTo>
                    <a:pt x="83892" y="73533"/>
                    <a:pt x="83963" y="73557"/>
                    <a:pt x="84082" y="73593"/>
                  </a:cubicBezTo>
                  <a:cubicBezTo>
                    <a:pt x="83984" y="73592"/>
                    <a:pt x="83886" y="73592"/>
                    <a:pt x="83789" y="73592"/>
                  </a:cubicBezTo>
                  <a:cubicBezTo>
                    <a:pt x="83369" y="73592"/>
                    <a:pt x="82952" y="73596"/>
                    <a:pt x="82538" y="73596"/>
                  </a:cubicBezTo>
                  <a:cubicBezTo>
                    <a:pt x="81099" y="73596"/>
                    <a:pt x="79690" y="73543"/>
                    <a:pt x="78319" y="73069"/>
                  </a:cubicBezTo>
                  <a:cubicBezTo>
                    <a:pt x="76081" y="72295"/>
                    <a:pt x="74152" y="71056"/>
                    <a:pt x="72569" y="69282"/>
                  </a:cubicBezTo>
                  <a:cubicBezTo>
                    <a:pt x="71354" y="67913"/>
                    <a:pt x="70330" y="66425"/>
                    <a:pt x="69366" y="64901"/>
                  </a:cubicBezTo>
                  <a:cubicBezTo>
                    <a:pt x="68913" y="64199"/>
                    <a:pt x="68401" y="63567"/>
                    <a:pt x="67794" y="63008"/>
                  </a:cubicBezTo>
                  <a:cubicBezTo>
                    <a:pt x="67223" y="62472"/>
                    <a:pt x="66556" y="62091"/>
                    <a:pt x="65830" y="61841"/>
                  </a:cubicBezTo>
                  <a:cubicBezTo>
                    <a:pt x="65604" y="61770"/>
                    <a:pt x="65353" y="61746"/>
                    <a:pt x="65092" y="61698"/>
                  </a:cubicBezTo>
                  <a:cubicBezTo>
                    <a:pt x="65234" y="61520"/>
                    <a:pt x="65365" y="61329"/>
                    <a:pt x="65508" y="61151"/>
                  </a:cubicBezTo>
                  <a:cubicBezTo>
                    <a:pt x="65526" y="61139"/>
                    <a:pt x="65559" y="61133"/>
                    <a:pt x="65595" y="61133"/>
                  </a:cubicBezTo>
                  <a:close/>
                  <a:moveTo>
                    <a:pt x="33719" y="62234"/>
                  </a:moveTo>
                  <a:cubicBezTo>
                    <a:pt x="34123" y="62675"/>
                    <a:pt x="34528" y="63103"/>
                    <a:pt x="34933" y="63532"/>
                  </a:cubicBezTo>
                  <a:cubicBezTo>
                    <a:pt x="34969" y="63579"/>
                    <a:pt x="34981" y="63687"/>
                    <a:pt x="34957" y="63746"/>
                  </a:cubicBezTo>
                  <a:cubicBezTo>
                    <a:pt x="34826" y="64139"/>
                    <a:pt x="34671" y="64532"/>
                    <a:pt x="34516" y="64913"/>
                  </a:cubicBezTo>
                  <a:cubicBezTo>
                    <a:pt x="34492" y="64972"/>
                    <a:pt x="34457" y="65008"/>
                    <a:pt x="34445" y="65068"/>
                  </a:cubicBezTo>
                  <a:cubicBezTo>
                    <a:pt x="34433" y="65127"/>
                    <a:pt x="34457" y="65187"/>
                    <a:pt x="34469" y="65246"/>
                  </a:cubicBezTo>
                  <a:cubicBezTo>
                    <a:pt x="34528" y="65234"/>
                    <a:pt x="34612" y="65234"/>
                    <a:pt x="34647" y="65199"/>
                  </a:cubicBezTo>
                  <a:cubicBezTo>
                    <a:pt x="34743" y="65068"/>
                    <a:pt x="34850" y="64949"/>
                    <a:pt x="34909" y="64794"/>
                  </a:cubicBezTo>
                  <a:cubicBezTo>
                    <a:pt x="35052" y="64508"/>
                    <a:pt x="35159" y="64210"/>
                    <a:pt x="35278" y="63913"/>
                  </a:cubicBezTo>
                  <a:cubicBezTo>
                    <a:pt x="35588" y="64056"/>
                    <a:pt x="35624" y="64175"/>
                    <a:pt x="35493" y="64496"/>
                  </a:cubicBezTo>
                  <a:cubicBezTo>
                    <a:pt x="35314" y="64961"/>
                    <a:pt x="35171" y="65449"/>
                    <a:pt x="34969" y="65925"/>
                  </a:cubicBezTo>
                  <a:cubicBezTo>
                    <a:pt x="34802" y="66330"/>
                    <a:pt x="34564" y="66699"/>
                    <a:pt x="34195" y="66985"/>
                  </a:cubicBezTo>
                  <a:cubicBezTo>
                    <a:pt x="34159" y="67020"/>
                    <a:pt x="34159" y="67116"/>
                    <a:pt x="34135" y="67187"/>
                  </a:cubicBezTo>
                  <a:cubicBezTo>
                    <a:pt x="34183" y="67187"/>
                    <a:pt x="34246" y="67203"/>
                    <a:pt x="34294" y="67203"/>
                  </a:cubicBezTo>
                  <a:cubicBezTo>
                    <a:pt x="34318" y="67203"/>
                    <a:pt x="34338" y="67199"/>
                    <a:pt x="34350" y="67187"/>
                  </a:cubicBezTo>
                  <a:cubicBezTo>
                    <a:pt x="34564" y="66985"/>
                    <a:pt x="34802" y="66794"/>
                    <a:pt x="34957" y="66544"/>
                  </a:cubicBezTo>
                  <a:cubicBezTo>
                    <a:pt x="35362" y="65925"/>
                    <a:pt x="35671" y="65270"/>
                    <a:pt x="35766" y="64520"/>
                  </a:cubicBezTo>
                  <a:cubicBezTo>
                    <a:pt x="35766" y="64472"/>
                    <a:pt x="35790" y="64437"/>
                    <a:pt x="35814" y="64389"/>
                  </a:cubicBezTo>
                  <a:cubicBezTo>
                    <a:pt x="36302" y="64675"/>
                    <a:pt x="36386" y="64865"/>
                    <a:pt x="36243" y="65365"/>
                  </a:cubicBezTo>
                  <a:cubicBezTo>
                    <a:pt x="35969" y="66389"/>
                    <a:pt x="35457" y="67270"/>
                    <a:pt x="34659" y="67949"/>
                  </a:cubicBezTo>
                  <a:cubicBezTo>
                    <a:pt x="34076" y="68437"/>
                    <a:pt x="33480" y="68901"/>
                    <a:pt x="32838" y="69306"/>
                  </a:cubicBezTo>
                  <a:cubicBezTo>
                    <a:pt x="32218" y="69699"/>
                    <a:pt x="31492" y="69842"/>
                    <a:pt x="30766" y="69925"/>
                  </a:cubicBezTo>
                  <a:cubicBezTo>
                    <a:pt x="29778" y="70044"/>
                    <a:pt x="28777" y="70104"/>
                    <a:pt x="27789" y="70175"/>
                  </a:cubicBezTo>
                  <a:cubicBezTo>
                    <a:pt x="26908" y="70235"/>
                    <a:pt x="26063" y="70402"/>
                    <a:pt x="25241" y="70699"/>
                  </a:cubicBezTo>
                  <a:cubicBezTo>
                    <a:pt x="24194" y="71080"/>
                    <a:pt x="23503" y="71854"/>
                    <a:pt x="22884" y="72735"/>
                  </a:cubicBezTo>
                  <a:cubicBezTo>
                    <a:pt x="22598" y="73140"/>
                    <a:pt x="22336" y="73557"/>
                    <a:pt x="22015" y="73926"/>
                  </a:cubicBezTo>
                  <a:cubicBezTo>
                    <a:pt x="21408" y="74640"/>
                    <a:pt x="20669" y="75152"/>
                    <a:pt x="19717" y="75295"/>
                  </a:cubicBezTo>
                  <a:cubicBezTo>
                    <a:pt x="19622" y="75307"/>
                    <a:pt x="19526" y="75307"/>
                    <a:pt x="19407" y="75319"/>
                  </a:cubicBezTo>
                  <a:cubicBezTo>
                    <a:pt x="19598" y="75128"/>
                    <a:pt x="19776" y="74950"/>
                    <a:pt x="19931" y="74759"/>
                  </a:cubicBezTo>
                  <a:cubicBezTo>
                    <a:pt x="20562" y="74033"/>
                    <a:pt x="20848" y="73140"/>
                    <a:pt x="21086" y="72223"/>
                  </a:cubicBezTo>
                  <a:cubicBezTo>
                    <a:pt x="21277" y="71449"/>
                    <a:pt x="21384" y="70652"/>
                    <a:pt x="21562" y="69866"/>
                  </a:cubicBezTo>
                  <a:cubicBezTo>
                    <a:pt x="21669" y="69449"/>
                    <a:pt x="21824" y="69032"/>
                    <a:pt x="21991" y="68628"/>
                  </a:cubicBezTo>
                  <a:cubicBezTo>
                    <a:pt x="22479" y="67461"/>
                    <a:pt x="23420" y="66735"/>
                    <a:pt x="24527" y="66199"/>
                  </a:cubicBezTo>
                  <a:cubicBezTo>
                    <a:pt x="24872" y="66032"/>
                    <a:pt x="25241" y="65901"/>
                    <a:pt x="25599" y="65758"/>
                  </a:cubicBezTo>
                  <a:cubicBezTo>
                    <a:pt x="25634" y="65746"/>
                    <a:pt x="25682" y="65746"/>
                    <a:pt x="25718" y="65746"/>
                  </a:cubicBezTo>
                  <a:cubicBezTo>
                    <a:pt x="26884" y="65723"/>
                    <a:pt x="28051" y="65675"/>
                    <a:pt x="29206" y="65413"/>
                  </a:cubicBezTo>
                  <a:cubicBezTo>
                    <a:pt x="29206" y="65413"/>
                    <a:pt x="29218" y="65413"/>
                    <a:pt x="29254" y="65437"/>
                  </a:cubicBezTo>
                  <a:cubicBezTo>
                    <a:pt x="29051" y="65580"/>
                    <a:pt x="28861" y="65711"/>
                    <a:pt x="28658" y="65818"/>
                  </a:cubicBezTo>
                  <a:cubicBezTo>
                    <a:pt x="28039" y="66163"/>
                    <a:pt x="27361" y="66342"/>
                    <a:pt x="26682" y="66508"/>
                  </a:cubicBezTo>
                  <a:cubicBezTo>
                    <a:pt x="24979" y="66925"/>
                    <a:pt x="23586" y="67782"/>
                    <a:pt x="22717" y="69366"/>
                  </a:cubicBezTo>
                  <a:cubicBezTo>
                    <a:pt x="22634" y="69509"/>
                    <a:pt x="22574" y="69687"/>
                    <a:pt x="22527" y="69854"/>
                  </a:cubicBezTo>
                  <a:cubicBezTo>
                    <a:pt x="22503" y="69913"/>
                    <a:pt x="22562" y="69997"/>
                    <a:pt x="22586" y="70080"/>
                  </a:cubicBezTo>
                  <a:cubicBezTo>
                    <a:pt x="22634" y="70021"/>
                    <a:pt x="22717" y="69985"/>
                    <a:pt x="22741" y="69913"/>
                  </a:cubicBezTo>
                  <a:cubicBezTo>
                    <a:pt x="23027" y="69211"/>
                    <a:pt x="23455" y="68616"/>
                    <a:pt x="24051" y="68151"/>
                  </a:cubicBezTo>
                  <a:cubicBezTo>
                    <a:pt x="24896" y="67485"/>
                    <a:pt x="25837" y="66973"/>
                    <a:pt x="26920" y="66770"/>
                  </a:cubicBezTo>
                  <a:cubicBezTo>
                    <a:pt x="28063" y="66556"/>
                    <a:pt x="29087" y="66068"/>
                    <a:pt x="29956" y="65270"/>
                  </a:cubicBezTo>
                  <a:cubicBezTo>
                    <a:pt x="30040" y="65199"/>
                    <a:pt x="30135" y="65127"/>
                    <a:pt x="30242" y="65091"/>
                  </a:cubicBezTo>
                  <a:cubicBezTo>
                    <a:pt x="31671" y="64568"/>
                    <a:pt x="32742" y="63591"/>
                    <a:pt x="33611" y="62377"/>
                  </a:cubicBezTo>
                  <a:cubicBezTo>
                    <a:pt x="33647" y="62329"/>
                    <a:pt x="33683" y="62282"/>
                    <a:pt x="33719" y="62234"/>
                  </a:cubicBezTo>
                  <a:close/>
                  <a:moveTo>
                    <a:pt x="68243" y="56375"/>
                  </a:moveTo>
                  <a:cubicBezTo>
                    <a:pt x="68252" y="56375"/>
                    <a:pt x="68261" y="56375"/>
                    <a:pt x="68271" y="56376"/>
                  </a:cubicBezTo>
                  <a:cubicBezTo>
                    <a:pt x="69687" y="56507"/>
                    <a:pt x="70997" y="56888"/>
                    <a:pt x="72116" y="57793"/>
                  </a:cubicBezTo>
                  <a:cubicBezTo>
                    <a:pt x="73128" y="58603"/>
                    <a:pt x="73866" y="59650"/>
                    <a:pt x="74569" y="60734"/>
                  </a:cubicBezTo>
                  <a:cubicBezTo>
                    <a:pt x="75438" y="62043"/>
                    <a:pt x="75902" y="63508"/>
                    <a:pt x="76295" y="65008"/>
                  </a:cubicBezTo>
                  <a:cubicBezTo>
                    <a:pt x="77200" y="68449"/>
                    <a:pt x="79415" y="70711"/>
                    <a:pt x="82725" y="71914"/>
                  </a:cubicBezTo>
                  <a:cubicBezTo>
                    <a:pt x="83356" y="72152"/>
                    <a:pt x="84034" y="72235"/>
                    <a:pt x="84689" y="72426"/>
                  </a:cubicBezTo>
                  <a:cubicBezTo>
                    <a:pt x="85880" y="72795"/>
                    <a:pt x="87023" y="73283"/>
                    <a:pt x="87892" y="74224"/>
                  </a:cubicBezTo>
                  <a:cubicBezTo>
                    <a:pt x="88309" y="74664"/>
                    <a:pt x="88666" y="75152"/>
                    <a:pt x="88975" y="75712"/>
                  </a:cubicBezTo>
                  <a:cubicBezTo>
                    <a:pt x="88761" y="75509"/>
                    <a:pt x="88583" y="75343"/>
                    <a:pt x="88416" y="75188"/>
                  </a:cubicBezTo>
                  <a:cubicBezTo>
                    <a:pt x="87868" y="74664"/>
                    <a:pt x="87237" y="74295"/>
                    <a:pt x="86523" y="74045"/>
                  </a:cubicBezTo>
                  <a:cubicBezTo>
                    <a:pt x="85154" y="73557"/>
                    <a:pt x="83772" y="73128"/>
                    <a:pt x="82344" y="72878"/>
                  </a:cubicBezTo>
                  <a:cubicBezTo>
                    <a:pt x="81296" y="72688"/>
                    <a:pt x="80248" y="72533"/>
                    <a:pt x="79189" y="72402"/>
                  </a:cubicBezTo>
                  <a:cubicBezTo>
                    <a:pt x="77712" y="72223"/>
                    <a:pt x="76450" y="71568"/>
                    <a:pt x="75271" y="70699"/>
                  </a:cubicBezTo>
                  <a:cubicBezTo>
                    <a:pt x="73890" y="69675"/>
                    <a:pt x="72819" y="68378"/>
                    <a:pt x="71807" y="67008"/>
                  </a:cubicBezTo>
                  <a:cubicBezTo>
                    <a:pt x="70949" y="65865"/>
                    <a:pt x="70140" y="64699"/>
                    <a:pt x="69271" y="63556"/>
                  </a:cubicBezTo>
                  <a:cubicBezTo>
                    <a:pt x="68878" y="63044"/>
                    <a:pt x="68425" y="62591"/>
                    <a:pt x="67961" y="62139"/>
                  </a:cubicBezTo>
                  <a:cubicBezTo>
                    <a:pt x="67389" y="61567"/>
                    <a:pt x="66699" y="61162"/>
                    <a:pt x="65913" y="60948"/>
                  </a:cubicBezTo>
                  <a:cubicBezTo>
                    <a:pt x="65854" y="60924"/>
                    <a:pt x="65806" y="60889"/>
                    <a:pt x="65758" y="60865"/>
                  </a:cubicBezTo>
                  <a:cubicBezTo>
                    <a:pt x="65758" y="60829"/>
                    <a:pt x="65758" y="60817"/>
                    <a:pt x="65770" y="60805"/>
                  </a:cubicBezTo>
                  <a:cubicBezTo>
                    <a:pt x="65899" y="60583"/>
                    <a:pt x="65950" y="60491"/>
                    <a:pt x="66056" y="60491"/>
                  </a:cubicBezTo>
                  <a:cubicBezTo>
                    <a:pt x="66126" y="60491"/>
                    <a:pt x="66221" y="60532"/>
                    <a:pt x="66377" y="60603"/>
                  </a:cubicBezTo>
                  <a:cubicBezTo>
                    <a:pt x="66568" y="60674"/>
                    <a:pt x="66747" y="60793"/>
                    <a:pt x="66937" y="60865"/>
                  </a:cubicBezTo>
                  <a:cubicBezTo>
                    <a:pt x="66965" y="60877"/>
                    <a:pt x="66994" y="60881"/>
                    <a:pt x="67023" y="60881"/>
                  </a:cubicBezTo>
                  <a:cubicBezTo>
                    <a:pt x="67083" y="60881"/>
                    <a:pt x="67143" y="60865"/>
                    <a:pt x="67199" y="60865"/>
                  </a:cubicBezTo>
                  <a:cubicBezTo>
                    <a:pt x="67151" y="60793"/>
                    <a:pt x="67128" y="60674"/>
                    <a:pt x="67068" y="60639"/>
                  </a:cubicBezTo>
                  <a:cubicBezTo>
                    <a:pt x="66782" y="60484"/>
                    <a:pt x="66485" y="60365"/>
                    <a:pt x="66175" y="60210"/>
                  </a:cubicBezTo>
                  <a:cubicBezTo>
                    <a:pt x="66211" y="60150"/>
                    <a:pt x="66246" y="60079"/>
                    <a:pt x="66282" y="60019"/>
                  </a:cubicBezTo>
                  <a:cubicBezTo>
                    <a:pt x="66973" y="58924"/>
                    <a:pt x="67556" y="57781"/>
                    <a:pt x="68032" y="56579"/>
                  </a:cubicBezTo>
                  <a:cubicBezTo>
                    <a:pt x="68066" y="56466"/>
                    <a:pt x="68100" y="56375"/>
                    <a:pt x="68243" y="56375"/>
                  </a:cubicBezTo>
                  <a:close/>
                  <a:moveTo>
                    <a:pt x="65027" y="62021"/>
                  </a:moveTo>
                  <a:cubicBezTo>
                    <a:pt x="65140" y="62021"/>
                    <a:pt x="65277" y="62051"/>
                    <a:pt x="65461" y="62103"/>
                  </a:cubicBezTo>
                  <a:cubicBezTo>
                    <a:pt x="66401" y="62377"/>
                    <a:pt x="67235" y="62853"/>
                    <a:pt x="67878" y="63591"/>
                  </a:cubicBezTo>
                  <a:cubicBezTo>
                    <a:pt x="68390" y="64199"/>
                    <a:pt x="68878" y="64830"/>
                    <a:pt x="69318" y="65508"/>
                  </a:cubicBezTo>
                  <a:cubicBezTo>
                    <a:pt x="69711" y="66115"/>
                    <a:pt x="69854" y="66854"/>
                    <a:pt x="69937" y="67568"/>
                  </a:cubicBezTo>
                  <a:cubicBezTo>
                    <a:pt x="70056" y="68556"/>
                    <a:pt x="70116" y="69556"/>
                    <a:pt x="70187" y="70556"/>
                  </a:cubicBezTo>
                  <a:cubicBezTo>
                    <a:pt x="70283" y="71664"/>
                    <a:pt x="70461" y="72747"/>
                    <a:pt x="71009" y="73735"/>
                  </a:cubicBezTo>
                  <a:cubicBezTo>
                    <a:pt x="71426" y="74474"/>
                    <a:pt x="72069" y="74962"/>
                    <a:pt x="72735" y="75438"/>
                  </a:cubicBezTo>
                  <a:cubicBezTo>
                    <a:pt x="73093" y="75688"/>
                    <a:pt x="73462" y="75926"/>
                    <a:pt x="73795" y="76200"/>
                  </a:cubicBezTo>
                  <a:cubicBezTo>
                    <a:pt x="74581" y="76831"/>
                    <a:pt x="75152" y="77593"/>
                    <a:pt x="75307" y="78629"/>
                  </a:cubicBezTo>
                  <a:cubicBezTo>
                    <a:pt x="75307" y="78676"/>
                    <a:pt x="75319" y="78736"/>
                    <a:pt x="75319" y="78796"/>
                  </a:cubicBezTo>
                  <a:cubicBezTo>
                    <a:pt x="75331" y="78831"/>
                    <a:pt x="75319" y="78867"/>
                    <a:pt x="75319" y="78950"/>
                  </a:cubicBezTo>
                  <a:cubicBezTo>
                    <a:pt x="74236" y="77700"/>
                    <a:pt x="72771" y="77319"/>
                    <a:pt x="71283" y="77057"/>
                  </a:cubicBezTo>
                  <a:cubicBezTo>
                    <a:pt x="70295" y="76891"/>
                    <a:pt x="69318" y="76688"/>
                    <a:pt x="68413" y="76236"/>
                  </a:cubicBezTo>
                  <a:cubicBezTo>
                    <a:pt x="67389" y="75736"/>
                    <a:pt x="66735" y="74866"/>
                    <a:pt x="66246" y="73878"/>
                  </a:cubicBezTo>
                  <a:cubicBezTo>
                    <a:pt x="66056" y="73509"/>
                    <a:pt x="65925" y="73104"/>
                    <a:pt x="65770" y="72723"/>
                  </a:cubicBezTo>
                  <a:cubicBezTo>
                    <a:pt x="65758" y="72688"/>
                    <a:pt x="65758" y="72652"/>
                    <a:pt x="65758" y="72628"/>
                  </a:cubicBezTo>
                  <a:cubicBezTo>
                    <a:pt x="65723" y="71449"/>
                    <a:pt x="65699" y="70271"/>
                    <a:pt x="65413" y="69128"/>
                  </a:cubicBezTo>
                  <a:cubicBezTo>
                    <a:pt x="65425" y="69116"/>
                    <a:pt x="65449" y="69104"/>
                    <a:pt x="65461" y="69092"/>
                  </a:cubicBezTo>
                  <a:cubicBezTo>
                    <a:pt x="65604" y="69306"/>
                    <a:pt x="65746" y="69521"/>
                    <a:pt x="65865" y="69735"/>
                  </a:cubicBezTo>
                  <a:cubicBezTo>
                    <a:pt x="66187" y="70342"/>
                    <a:pt x="66366" y="71009"/>
                    <a:pt x="66532" y="71676"/>
                  </a:cubicBezTo>
                  <a:cubicBezTo>
                    <a:pt x="66949" y="73378"/>
                    <a:pt x="67818" y="74783"/>
                    <a:pt x="69414" y="75640"/>
                  </a:cubicBezTo>
                  <a:cubicBezTo>
                    <a:pt x="69556" y="75712"/>
                    <a:pt x="69723" y="75771"/>
                    <a:pt x="69890" y="75819"/>
                  </a:cubicBezTo>
                  <a:cubicBezTo>
                    <a:pt x="69894" y="75820"/>
                    <a:pt x="69899" y="75821"/>
                    <a:pt x="69903" y="75821"/>
                  </a:cubicBezTo>
                  <a:cubicBezTo>
                    <a:pt x="69952" y="75821"/>
                    <a:pt x="70027" y="75769"/>
                    <a:pt x="70092" y="75748"/>
                  </a:cubicBezTo>
                  <a:cubicBezTo>
                    <a:pt x="70045" y="75700"/>
                    <a:pt x="70009" y="75640"/>
                    <a:pt x="69961" y="75605"/>
                  </a:cubicBezTo>
                  <a:cubicBezTo>
                    <a:pt x="69664" y="75438"/>
                    <a:pt x="69342" y="75307"/>
                    <a:pt x="69068" y="75117"/>
                  </a:cubicBezTo>
                  <a:cubicBezTo>
                    <a:pt x="68116" y="74474"/>
                    <a:pt x="67556" y="73533"/>
                    <a:pt x="67116" y="72509"/>
                  </a:cubicBezTo>
                  <a:cubicBezTo>
                    <a:pt x="66973" y="72164"/>
                    <a:pt x="66877" y="71807"/>
                    <a:pt x="66806" y="71437"/>
                  </a:cubicBezTo>
                  <a:cubicBezTo>
                    <a:pt x="66556" y="70294"/>
                    <a:pt x="66080" y="69259"/>
                    <a:pt x="65282" y="68378"/>
                  </a:cubicBezTo>
                  <a:cubicBezTo>
                    <a:pt x="65211" y="68306"/>
                    <a:pt x="65139" y="68199"/>
                    <a:pt x="65103" y="68104"/>
                  </a:cubicBezTo>
                  <a:cubicBezTo>
                    <a:pt x="64568" y="66663"/>
                    <a:pt x="63591" y="65592"/>
                    <a:pt x="62365" y="64710"/>
                  </a:cubicBezTo>
                  <a:cubicBezTo>
                    <a:pt x="62341" y="64687"/>
                    <a:pt x="62317" y="64675"/>
                    <a:pt x="62270" y="64639"/>
                  </a:cubicBezTo>
                  <a:cubicBezTo>
                    <a:pt x="62413" y="64508"/>
                    <a:pt x="62544" y="64389"/>
                    <a:pt x="62675" y="64270"/>
                  </a:cubicBezTo>
                  <a:cubicBezTo>
                    <a:pt x="62901" y="64056"/>
                    <a:pt x="63151" y="63865"/>
                    <a:pt x="63341" y="63639"/>
                  </a:cubicBezTo>
                  <a:cubicBezTo>
                    <a:pt x="63485" y="63465"/>
                    <a:pt x="63634" y="63387"/>
                    <a:pt x="63799" y="63387"/>
                  </a:cubicBezTo>
                  <a:cubicBezTo>
                    <a:pt x="63894" y="63387"/>
                    <a:pt x="63995" y="63413"/>
                    <a:pt x="64103" y="63460"/>
                  </a:cubicBezTo>
                  <a:cubicBezTo>
                    <a:pt x="64389" y="63591"/>
                    <a:pt x="64687" y="63722"/>
                    <a:pt x="64984" y="63841"/>
                  </a:cubicBezTo>
                  <a:cubicBezTo>
                    <a:pt x="65056" y="63877"/>
                    <a:pt x="65163" y="63865"/>
                    <a:pt x="65246" y="63877"/>
                  </a:cubicBezTo>
                  <a:cubicBezTo>
                    <a:pt x="65211" y="63782"/>
                    <a:pt x="65187" y="63663"/>
                    <a:pt x="65127" y="63627"/>
                  </a:cubicBezTo>
                  <a:cubicBezTo>
                    <a:pt x="64746" y="63413"/>
                    <a:pt x="64353" y="63234"/>
                    <a:pt x="63972" y="63032"/>
                  </a:cubicBezTo>
                  <a:cubicBezTo>
                    <a:pt x="64069" y="62853"/>
                    <a:pt x="64152" y="62777"/>
                    <a:pt x="64273" y="62777"/>
                  </a:cubicBezTo>
                  <a:cubicBezTo>
                    <a:pt x="64346" y="62777"/>
                    <a:pt x="64432" y="62804"/>
                    <a:pt x="64544" y="62853"/>
                  </a:cubicBezTo>
                  <a:cubicBezTo>
                    <a:pt x="64996" y="63056"/>
                    <a:pt x="65484" y="63175"/>
                    <a:pt x="65949" y="63365"/>
                  </a:cubicBezTo>
                  <a:cubicBezTo>
                    <a:pt x="66354" y="63532"/>
                    <a:pt x="66711" y="63782"/>
                    <a:pt x="66997" y="64127"/>
                  </a:cubicBezTo>
                  <a:cubicBezTo>
                    <a:pt x="67032" y="64175"/>
                    <a:pt x="67116" y="64187"/>
                    <a:pt x="67187" y="64210"/>
                  </a:cubicBezTo>
                  <a:cubicBezTo>
                    <a:pt x="67199" y="64139"/>
                    <a:pt x="67235" y="64044"/>
                    <a:pt x="67199" y="63996"/>
                  </a:cubicBezTo>
                  <a:cubicBezTo>
                    <a:pt x="67116" y="63865"/>
                    <a:pt x="67020" y="63722"/>
                    <a:pt x="66889" y="63627"/>
                  </a:cubicBezTo>
                  <a:cubicBezTo>
                    <a:pt x="66211" y="63079"/>
                    <a:pt x="65425" y="62722"/>
                    <a:pt x="64556" y="62579"/>
                  </a:cubicBezTo>
                  <a:cubicBezTo>
                    <a:pt x="64520" y="62567"/>
                    <a:pt x="64472" y="62544"/>
                    <a:pt x="64425" y="62532"/>
                  </a:cubicBezTo>
                  <a:cubicBezTo>
                    <a:pt x="64654" y="62164"/>
                    <a:pt x="64781" y="62021"/>
                    <a:pt x="65027" y="62021"/>
                  </a:cubicBezTo>
                  <a:close/>
                  <a:moveTo>
                    <a:pt x="36648" y="65056"/>
                  </a:moveTo>
                  <a:cubicBezTo>
                    <a:pt x="36826" y="65187"/>
                    <a:pt x="37017" y="65330"/>
                    <a:pt x="37195" y="65496"/>
                  </a:cubicBezTo>
                  <a:cubicBezTo>
                    <a:pt x="37243" y="65520"/>
                    <a:pt x="37195" y="65663"/>
                    <a:pt x="37159" y="65746"/>
                  </a:cubicBezTo>
                  <a:cubicBezTo>
                    <a:pt x="36707" y="67116"/>
                    <a:pt x="35778" y="68116"/>
                    <a:pt x="34671" y="68961"/>
                  </a:cubicBezTo>
                  <a:cubicBezTo>
                    <a:pt x="33659" y="69735"/>
                    <a:pt x="32611" y="70473"/>
                    <a:pt x="31587" y="71211"/>
                  </a:cubicBezTo>
                  <a:cubicBezTo>
                    <a:pt x="30385" y="72092"/>
                    <a:pt x="29206" y="72985"/>
                    <a:pt x="28206" y="74093"/>
                  </a:cubicBezTo>
                  <a:cubicBezTo>
                    <a:pt x="27361" y="75033"/>
                    <a:pt x="26634" y="76045"/>
                    <a:pt x="26134" y="77200"/>
                  </a:cubicBezTo>
                  <a:cubicBezTo>
                    <a:pt x="25765" y="78045"/>
                    <a:pt x="25670" y="78962"/>
                    <a:pt x="25527" y="79855"/>
                  </a:cubicBezTo>
                  <a:cubicBezTo>
                    <a:pt x="25301" y="81189"/>
                    <a:pt x="25051" y="82510"/>
                    <a:pt x="24813" y="83844"/>
                  </a:cubicBezTo>
                  <a:cubicBezTo>
                    <a:pt x="24801" y="83903"/>
                    <a:pt x="24777" y="83963"/>
                    <a:pt x="24753" y="84022"/>
                  </a:cubicBezTo>
                  <a:cubicBezTo>
                    <a:pt x="24741" y="84022"/>
                    <a:pt x="24717" y="84010"/>
                    <a:pt x="24706" y="84010"/>
                  </a:cubicBezTo>
                  <a:cubicBezTo>
                    <a:pt x="24753" y="82760"/>
                    <a:pt x="24741" y="81510"/>
                    <a:pt x="24848" y="80272"/>
                  </a:cubicBezTo>
                  <a:cubicBezTo>
                    <a:pt x="24956" y="78879"/>
                    <a:pt x="25479" y="77605"/>
                    <a:pt x="26099" y="76355"/>
                  </a:cubicBezTo>
                  <a:cubicBezTo>
                    <a:pt x="26825" y="74878"/>
                    <a:pt x="27873" y="73652"/>
                    <a:pt x="29075" y="72557"/>
                  </a:cubicBezTo>
                  <a:cubicBezTo>
                    <a:pt x="30409" y="71330"/>
                    <a:pt x="31909" y="70330"/>
                    <a:pt x="33433" y="69342"/>
                  </a:cubicBezTo>
                  <a:cubicBezTo>
                    <a:pt x="33992" y="68973"/>
                    <a:pt x="34528" y="68532"/>
                    <a:pt x="35040" y="68080"/>
                  </a:cubicBezTo>
                  <a:cubicBezTo>
                    <a:pt x="35671" y="67508"/>
                    <a:pt x="36124" y="66806"/>
                    <a:pt x="36421" y="66008"/>
                  </a:cubicBezTo>
                  <a:cubicBezTo>
                    <a:pt x="36528" y="65711"/>
                    <a:pt x="36576" y="65389"/>
                    <a:pt x="36648" y="65056"/>
                  </a:cubicBezTo>
                  <a:close/>
                  <a:moveTo>
                    <a:pt x="42327" y="68235"/>
                  </a:moveTo>
                  <a:cubicBezTo>
                    <a:pt x="42374" y="68247"/>
                    <a:pt x="42434" y="68259"/>
                    <a:pt x="42482" y="68270"/>
                  </a:cubicBezTo>
                  <a:cubicBezTo>
                    <a:pt x="42970" y="68413"/>
                    <a:pt x="43446" y="68568"/>
                    <a:pt x="43934" y="68723"/>
                  </a:cubicBezTo>
                  <a:cubicBezTo>
                    <a:pt x="44029" y="68759"/>
                    <a:pt x="44148" y="68866"/>
                    <a:pt x="44160" y="68949"/>
                  </a:cubicBezTo>
                  <a:cubicBezTo>
                    <a:pt x="44244" y="69354"/>
                    <a:pt x="44291" y="69771"/>
                    <a:pt x="44351" y="70175"/>
                  </a:cubicBezTo>
                  <a:cubicBezTo>
                    <a:pt x="44375" y="70271"/>
                    <a:pt x="44434" y="70354"/>
                    <a:pt x="44482" y="70437"/>
                  </a:cubicBezTo>
                  <a:cubicBezTo>
                    <a:pt x="44529" y="70354"/>
                    <a:pt x="44625" y="70271"/>
                    <a:pt x="44625" y="70187"/>
                  </a:cubicBezTo>
                  <a:cubicBezTo>
                    <a:pt x="44625" y="69866"/>
                    <a:pt x="44601" y="69544"/>
                    <a:pt x="44565" y="69235"/>
                  </a:cubicBezTo>
                  <a:cubicBezTo>
                    <a:pt x="44565" y="69116"/>
                    <a:pt x="44518" y="69009"/>
                    <a:pt x="44494" y="68901"/>
                  </a:cubicBezTo>
                  <a:cubicBezTo>
                    <a:pt x="44532" y="68900"/>
                    <a:pt x="44568" y="68900"/>
                    <a:pt x="44600" y="68900"/>
                  </a:cubicBezTo>
                  <a:cubicBezTo>
                    <a:pt x="44904" y="68900"/>
                    <a:pt x="44929" y="68963"/>
                    <a:pt x="44994" y="69318"/>
                  </a:cubicBezTo>
                  <a:cubicBezTo>
                    <a:pt x="45065" y="69747"/>
                    <a:pt x="45184" y="70164"/>
                    <a:pt x="45244" y="70592"/>
                  </a:cubicBezTo>
                  <a:cubicBezTo>
                    <a:pt x="45303" y="71092"/>
                    <a:pt x="45303" y="71592"/>
                    <a:pt x="45113" y="72069"/>
                  </a:cubicBezTo>
                  <a:cubicBezTo>
                    <a:pt x="45101" y="72128"/>
                    <a:pt x="45137" y="72211"/>
                    <a:pt x="45149" y="72283"/>
                  </a:cubicBezTo>
                  <a:cubicBezTo>
                    <a:pt x="45220" y="72247"/>
                    <a:pt x="45339" y="72223"/>
                    <a:pt x="45351" y="72176"/>
                  </a:cubicBezTo>
                  <a:cubicBezTo>
                    <a:pt x="45434" y="71890"/>
                    <a:pt x="45541" y="71604"/>
                    <a:pt x="45553" y="71318"/>
                  </a:cubicBezTo>
                  <a:cubicBezTo>
                    <a:pt x="45589" y="70580"/>
                    <a:pt x="45518" y="69854"/>
                    <a:pt x="45244" y="69151"/>
                  </a:cubicBezTo>
                  <a:cubicBezTo>
                    <a:pt x="45232" y="69128"/>
                    <a:pt x="45232" y="69092"/>
                    <a:pt x="45220" y="69056"/>
                  </a:cubicBezTo>
                  <a:lnTo>
                    <a:pt x="45220" y="69056"/>
                  </a:lnTo>
                  <a:cubicBezTo>
                    <a:pt x="45803" y="69068"/>
                    <a:pt x="45946" y="69128"/>
                    <a:pt x="46089" y="69675"/>
                  </a:cubicBezTo>
                  <a:cubicBezTo>
                    <a:pt x="46470" y="71104"/>
                    <a:pt x="46149" y="72450"/>
                    <a:pt x="45601" y="73795"/>
                  </a:cubicBezTo>
                  <a:cubicBezTo>
                    <a:pt x="45041" y="75188"/>
                    <a:pt x="44006" y="76129"/>
                    <a:pt x="42815" y="76950"/>
                  </a:cubicBezTo>
                  <a:cubicBezTo>
                    <a:pt x="42065" y="77474"/>
                    <a:pt x="41291" y="77950"/>
                    <a:pt x="40565" y="78498"/>
                  </a:cubicBezTo>
                  <a:cubicBezTo>
                    <a:pt x="40112" y="78843"/>
                    <a:pt x="39707" y="79248"/>
                    <a:pt x="39315" y="79665"/>
                  </a:cubicBezTo>
                  <a:cubicBezTo>
                    <a:pt x="38541" y="80486"/>
                    <a:pt x="38302" y="81534"/>
                    <a:pt x="38207" y="82617"/>
                  </a:cubicBezTo>
                  <a:cubicBezTo>
                    <a:pt x="38136" y="83415"/>
                    <a:pt x="38112" y="84213"/>
                    <a:pt x="37826" y="84975"/>
                  </a:cubicBezTo>
                  <a:cubicBezTo>
                    <a:pt x="37564" y="85701"/>
                    <a:pt x="37112" y="86273"/>
                    <a:pt x="36409" y="86749"/>
                  </a:cubicBezTo>
                  <a:cubicBezTo>
                    <a:pt x="36945" y="85463"/>
                    <a:pt x="36671" y="84260"/>
                    <a:pt x="36338" y="83070"/>
                  </a:cubicBezTo>
                  <a:cubicBezTo>
                    <a:pt x="36159" y="82415"/>
                    <a:pt x="35886" y="81784"/>
                    <a:pt x="35683" y="81129"/>
                  </a:cubicBezTo>
                  <a:cubicBezTo>
                    <a:pt x="35433" y="80331"/>
                    <a:pt x="35254" y="79522"/>
                    <a:pt x="35362" y="78688"/>
                  </a:cubicBezTo>
                  <a:cubicBezTo>
                    <a:pt x="35469" y="77784"/>
                    <a:pt x="35814" y="76974"/>
                    <a:pt x="36338" y="76248"/>
                  </a:cubicBezTo>
                  <a:cubicBezTo>
                    <a:pt x="36564" y="75926"/>
                    <a:pt x="36814" y="75628"/>
                    <a:pt x="37052" y="75331"/>
                  </a:cubicBezTo>
                  <a:cubicBezTo>
                    <a:pt x="37088" y="75283"/>
                    <a:pt x="37136" y="75247"/>
                    <a:pt x="37183" y="75224"/>
                  </a:cubicBezTo>
                  <a:cubicBezTo>
                    <a:pt x="38160" y="74628"/>
                    <a:pt x="39136" y="74021"/>
                    <a:pt x="39969" y="73235"/>
                  </a:cubicBezTo>
                  <a:cubicBezTo>
                    <a:pt x="39981" y="73223"/>
                    <a:pt x="40005" y="73223"/>
                    <a:pt x="40065" y="73212"/>
                  </a:cubicBezTo>
                  <a:lnTo>
                    <a:pt x="40065" y="73212"/>
                  </a:lnTo>
                  <a:cubicBezTo>
                    <a:pt x="39934" y="73462"/>
                    <a:pt x="39826" y="73700"/>
                    <a:pt x="39696" y="73914"/>
                  </a:cubicBezTo>
                  <a:cubicBezTo>
                    <a:pt x="39350" y="74462"/>
                    <a:pt x="38898" y="74938"/>
                    <a:pt x="38422" y="75390"/>
                  </a:cubicBezTo>
                  <a:cubicBezTo>
                    <a:pt x="37112" y="76617"/>
                    <a:pt x="36302" y="78093"/>
                    <a:pt x="36362" y="79950"/>
                  </a:cubicBezTo>
                  <a:cubicBezTo>
                    <a:pt x="36374" y="80093"/>
                    <a:pt x="36386" y="80224"/>
                    <a:pt x="36421" y="80355"/>
                  </a:cubicBezTo>
                  <a:cubicBezTo>
                    <a:pt x="36445" y="80439"/>
                    <a:pt x="36528" y="80498"/>
                    <a:pt x="36588" y="80570"/>
                  </a:cubicBezTo>
                  <a:cubicBezTo>
                    <a:pt x="36612" y="80486"/>
                    <a:pt x="36659" y="80403"/>
                    <a:pt x="36659" y="80320"/>
                  </a:cubicBezTo>
                  <a:cubicBezTo>
                    <a:pt x="36683" y="79831"/>
                    <a:pt x="36624" y="79331"/>
                    <a:pt x="36719" y="78855"/>
                  </a:cubicBezTo>
                  <a:cubicBezTo>
                    <a:pt x="36981" y="77605"/>
                    <a:pt x="37612" y="76533"/>
                    <a:pt x="38553" y="75688"/>
                  </a:cubicBezTo>
                  <a:cubicBezTo>
                    <a:pt x="39481" y="74843"/>
                    <a:pt x="40219" y="73902"/>
                    <a:pt x="40588" y="72688"/>
                  </a:cubicBezTo>
                  <a:cubicBezTo>
                    <a:pt x="40624" y="72580"/>
                    <a:pt x="40684" y="72485"/>
                    <a:pt x="40755" y="72402"/>
                  </a:cubicBezTo>
                  <a:cubicBezTo>
                    <a:pt x="41696" y="71259"/>
                    <a:pt x="42124" y="69937"/>
                    <a:pt x="42279" y="68497"/>
                  </a:cubicBezTo>
                  <a:cubicBezTo>
                    <a:pt x="42291" y="68449"/>
                    <a:pt x="42291" y="68401"/>
                    <a:pt x="42303" y="68354"/>
                  </a:cubicBezTo>
                  <a:cubicBezTo>
                    <a:pt x="42303" y="68318"/>
                    <a:pt x="42315" y="68294"/>
                    <a:pt x="42327" y="68235"/>
                  </a:cubicBezTo>
                  <a:close/>
                  <a:moveTo>
                    <a:pt x="57376" y="67699"/>
                  </a:moveTo>
                  <a:cubicBezTo>
                    <a:pt x="58198" y="68556"/>
                    <a:pt x="58710" y="69580"/>
                    <a:pt x="58900" y="70735"/>
                  </a:cubicBezTo>
                  <a:cubicBezTo>
                    <a:pt x="59091" y="71866"/>
                    <a:pt x="59222" y="73021"/>
                    <a:pt x="59341" y="74176"/>
                  </a:cubicBezTo>
                  <a:cubicBezTo>
                    <a:pt x="59555" y="76152"/>
                    <a:pt x="59698" y="78141"/>
                    <a:pt x="60365" y="80034"/>
                  </a:cubicBezTo>
                  <a:cubicBezTo>
                    <a:pt x="60615" y="80724"/>
                    <a:pt x="60912" y="81403"/>
                    <a:pt x="61246" y="82058"/>
                  </a:cubicBezTo>
                  <a:cubicBezTo>
                    <a:pt x="61770" y="83082"/>
                    <a:pt x="62544" y="83903"/>
                    <a:pt x="63448" y="84618"/>
                  </a:cubicBezTo>
                  <a:cubicBezTo>
                    <a:pt x="64615" y="85546"/>
                    <a:pt x="65758" y="86535"/>
                    <a:pt x="66901" y="87487"/>
                  </a:cubicBezTo>
                  <a:cubicBezTo>
                    <a:pt x="66973" y="87547"/>
                    <a:pt x="67044" y="87594"/>
                    <a:pt x="67128" y="87666"/>
                  </a:cubicBezTo>
                  <a:cubicBezTo>
                    <a:pt x="67075" y="87683"/>
                    <a:pt x="67055" y="87694"/>
                    <a:pt x="67043" y="87694"/>
                  </a:cubicBezTo>
                  <a:cubicBezTo>
                    <a:pt x="67039" y="87694"/>
                    <a:pt x="67035" y="87693"/>
                    <a:pt x="67032" y="87689"/>
                  </a:cubicBezTo>
                  <a:cubicBezTo>
                    <a:pt x="65889" y="86975"/>
                    <a:pt x="64639" y="86416"/>
                    <a:pt x="63603" y="85523"/>
                  </a:cubicBezTo>
                  <a:cubicBezTo>
                    <a:pt x="61401" y="83629"/>
                    <a:pt x="60031" y="81248"/>
                    <a:pt x="59412" y="78415"/>
                  </a:cubicBezTo>
                  <a:cubicBezTo>
                    <a:pt x="59055" y="76783"/>
                    <a:pt x="58865" y="75140"/>
                    <a:pt x="58817" y="73473"/>
                  </a:cubicBezTo>
                  <a:cubicBezTo>
                    <a:pt x="58781" y="72330"/>
                    <a:pt x="58662" y="71199"/>
                    <a:pt x="58245" y="70116"/>
                  </a:cubicBezTo>
                  <a:cubicBezTo>
                    <a:pt x="57995" y="69449"/>
                    <a:pt x="57614" y="68866"/>
                    <a:pt x="57138" y="68342"/>
                  </a:cubicBezTo>
                  <a:cubicBezTo>
                    <a:pt x="57019" y="68211"/>
                    <a:pt x="56841" y="68128"/>
                    <a:pt x="56662" y="67997"/>
                  </a:cubicBezTo>
                  <a:cubicBezTo>
                    <a:pt x="56924" y="67889"/>
                    <a:pt x="57150" y="67782"/>
                    <a:pt x="57376" y="67699"/>
                  </a:cubicBezTo>
                  <a:close/>
                  <a:moveTo>
                    <a:pt x="56262" y="68176"/>
                  </a:moveTo>
                  <a:cubicBezTo>
                    <a:pt x="56425" y="68176"/>
                    <a:pt x="56564" y="68274"/>
                    <a:pt x="56781" y="68497"/>
                  </a:cubicBezTo>
                  <a:cubicBezTo>
                    <a:pt x="57722" y="69449"/>
                    <a:pt x="58174" y="70628"/>
                    <a:pt x="58341" y="71926"/>
                  </a:cubicBezTo>
                  <a:cubicBezTo>
                    <a:pt x="58424" y="72604"/>
                    <a:pt x="58519" y="73271"/>
                    <a:pt x="58400" y="73950"/>
                  </a:cubicBezTo>
                  <a:cubicBezTo>
                    <a:pt x="58245" y="74819"/>
                    <a:pt x="57936" y="75640"/>
                    <a:pt x="57555" y="76438"/>
                  </a:cubicBezTo>
                  <a:cubicBezTo>
                    <a:pt x="57126" y="77319"/>
                    <a:pt x="56686" y="78176"/>
                    <a:pt x="56305" y="79081"/>
                  </a:cubicBezTo>
                  <a:cubicBezTo>
                    <a:pt x="55959" y="79903"/>
                    <a:pt x="55745" y="80760"/>
                    <a:pt x="55817" y="81665"/>
                  </a:cubicBezTo>
                  <a:cubicBezTo>
                    <a:pt x="55864" y="82332"/>
                    <a:pt x="56102" y="82939"/>
                    <a:pt x="56364" y="83534"/>
                  </a:cubicBezTo>
                  <a:cubicBezTo>
                    <a:pt x="56567" y="83975"/>
                    <a:pt x="56781" y="84403"/>
                    <a:pt x="56960" y="84856"/>
                  </a:cubicBezTo>
                  <a:cubicBezTo>
                    <a:pt x="57364" y="85844"/>
                    <a:pt x="57472" y="86856"/>
                    <a:pt x="57019" y="87868"/>
                  </a:cubicBezTo>
                  <a:cubicBezTo>
                    <a:pt x="57007" y="87904"/>
                    <a:pt x="56983" y="87951"/>
                    <a:pt x="56960" y="87999"/>
                  </a:cubicBezTo>
                  <a:cubicBezTo>
                    <a:pt x="56960" y="88011"/>
                    <a:pt x="56948" y="88011"/>
                    <a:pt x="56924" y="88023"/>
                  </a:cubicBezTo>
                  <a:cubicBezTo>
                    <a:pt x="56626" y="86416"/>
                    <a:pt x="55531" y="85344"/>
                    <a:pt x="54352" y="84356"/>
                  </a:cubicBezTo>
                  <a:cubicBezTo>
                    <a:pt x="53554" y="83689"/>
                    <a:pt x="52769" y="82998"/>
                    <a:pt x="52221" y="82105"/>
                  </a:cubicBezTo>
                  <a:cubicBezTo>
                    <a:pt x="51637" y="81165"/>
                    <a:pt x="51518" y="80129"/>
                    <a:pt x="51602" y="79057"/>
                  </a:cubicBezTo>
                  <a:cubicBezTo>
                    <a:pt x="51626" y="78665"/>
                    <a:pt x="51709" y="78272"/>
                    <a:pt x="51768" y="77891"/>
                  </a:cubicBezTo>
                  <a:cubicBezTo>
                    <a:pt x="51768" y="77819"/>
                    <a:pt x="51804" y="77760"/>
                    <a:pt x="51828" y="77712"/>
                  </a:cubicBezTo>
                  <a:cubicBezTo>
                    <a:pt x="52376" y="76712"/>
                    <a:pt x="52911" y="75712"/>
                    <a:pt x="53245" y="74616"/>
                  </a:cubicBezTo>
                  <a:cubicBezTo>
                    <a:pt x="53245" y="74593"/>
                    <a:pt x="53269" y="74593"/>
                    <a:pt x="53304" y="74545"/>
                  </a:cubicBezTo>
                  <a:lnTo>
                    <a:pt x="53304" y="74545"/>
                  </a:lnTo>
                  <a:cubicBezTo>
                    <a:pt x="53435" y="75498"/>
                    <a:pt x="53245" y="76367"/>
                    <a:pt x="52983" y="77236"/>
                  </a:cubicBezTo>
                  <a:cubicBezTo>
                    <a:pt x="52483" y="78843"/>
                    <a:pt x="52507" y="80439"/>
                    <a:pt x="53316" y="81951"/>
                  </a:cubicBezTo>
                  <a:cubicBezTo>
                    <a:pt x="53435" y="82177"/>
                    <a:pt x="53602" y="82379"/>
                    <a:pt x="53757" y="82582"/>
                  </a:cubicBezTo>
                  <a:cubicBezTo>
                    <a:pt x="53804" y="82629"/>
                    <a:pt x="53912" y="82629"/>
                    <a:pt x="53983" y="82653"/>
                  </a:cubicBezTo>
                  <a:cubicBezTo>
                    <a:pt x="53971" y="82582"/>
                    <a:pt x="53983" y="82498"/>
                    <a:pt x="53935" y="82439"/>
                  </a:cubicBezTo>
                  <a:cubicBezTo>
                    <a:pt x="53042" y="81308"/>
                    <a:pt x="52911" y="79998"/>
                    <a:pt x="52995" y="78617"/>
                  </a:cubicBezTo>
                  <a:cubicBezTo>
                    <a:pt x="53042" y="77855"/>
                    <a:pt x="53376" y="77176"/>
                    <a:pt x="53519" y="76438"/>
                  </a:cubicBezTo>
                  <a:cubicBezTo>
                    <a:pt x="53685" y="75628"/>
                    <a:pt x="53673" y="74831"/>
                    <a:pt x="53554" y="74009"/>
                  </a:cubicBezTo>
                  <a:cubicBezTo>
                    <a:pt x="53507" y="73700"/>
                    <a:pt x="53531" y="73378"/>
                    <a:pt x="53566" y="73057"/>
                  </a:cubicBezTo>
                  <a:cubicBezTo>
                    <a:pt x="53685" y="71759"/>
                    <a:pt x="53388" y="70533"/>
                    <a:pt x="52888" y="69342"/>
                  </a:cubicBezTo>
                  <a:cubicBezTo>
                    <a:pt x="52852" y="69282"/>
                    <a:pt x="52828" y="69235"/>
                    <a:pt x="52804" y="69175"/>
                  </a:cubicBezTo>
                  <a:cubicBezTo>
                    <a:pt x="52792" y="69163"/>
                    <a:pt x="52804" y="69140"/>
                    <a:pt x="52804" y="69116"/>
                  </a:cubicBezTo>
                  <a:cubicBezTo>
                    <a:pt x="53376" y="68985"/>
                    <a:pt x="53947" y="68842"/>
                    <a:pt x="54531" y="68711"/>
                  </a:cubicBezTo>
                  <a:cubicBezTo>
                    <a:pt x="54537" y="68709"/>
                    <a:pt x="54544" y="68709"/>
                    <a:pt x="54552" y="68709"/>
                  </a:cubicBezTo>
                  <a:cubicBezTo>
                    <a:pt x="54602" y="68709"/>
                    <a:pt x="54678" y="68741"/>
                    <a:pt x="54709" y="68782"/>
                  </a:cubicBezTo>
                  <a:cubicBezTo>
                    <a:pt x="54971" y="69092"/>
                    <a:pt x="55221" y="69402"/>
                    <a:pt x="55471" y="69711"/>
                  </a:cubicBezTo>
                  <a:cubicBezTo>
                    <a:pt x="55519" y="69759"/>
                    <a:pt x="55531" y="69830"/>
                    <a:pt x="55578" y="69878"/>
                  </a:cubicBezTo>
                  <a:cubicBezTo>
                    <a:pt x="55626" y="69913"/>
                    <a:pt x="55686" y="69925"/>
                    <a:pt x="55745" y="69937"/>
                  </a:cubicBezTo>
                  <a:cubicBezTo>
                    <a:pt x="55757" y="69890"/>
                    <a:pt x="55805" y="69818"/>
                    <a:pt x="55793" y="69771"/>
                  </a:cubicBezTo>
                  <a:cubicBezTo>
                    <a:pt x="55745" y="69628"/>
                    <a:pt x="55686" y="69485"/>
                    <a:pt x="55602" y="69366"/>
                  </a:cubicBezTo>
                  <a:cubicBezTo>
                    <a:pt x="55412" y="69092"/>
                    <a:pt x="55221" y="68854"/>
                    <a:pt x="55031" y="68592"/>
                  </a:cubicBezTo>
                  <a:cubicBezTo>
                    <a:pt x="55182" y="68511"/>
                    <a:pt x="55267" y="68467"/>
                    <a:pt x="55336" y="68467"/>
                  </a:cubicBezTo>
                  <a:cubicBezTo>
                    <a:pt x="55429" y="68467"/>
                    <a:pt x="55492" y="68549"/>
                    <a:pt x="55650" y="68735"/>
                  </a:cubicBezTo>
                  <a:cubicBezTo>
                    <a:pt x="55959" y="69104"/>
                    <a:pt x="56281" y="69449"/>
                    <a:pt x="56579" y="69818"/>
                  </a:cubicBezTo>
                  <a:cubicBezTo>
                    <a:pt x="56852" y="70187"/>
                    <a:pt x="57055" y="70592"/>
                    <a:pt x="57126" y="71045"/>
                  </a:cubicBezTo>
                  <a:cubicBezTo>
                    <a:pt x="57138" y="71104"/>
                    <a:pt x="57222" y="71152"/>
                    <a:pt x="57269" y="71199"/>
                  </a:cubicBezTo>
                  <a:cubicBezTo>
                    <a:pt x="57305" y="71140"/>
                    <a:pt x="57376" y="71068"/>
                    <a:pt x="57376" y="71009"/>
                  </a:cubicBezTo>
                  <a:cubicBezTo>
                    <a:pt x="57364" y="70842"/>
                    <a:pt x="57341" y="70652"/>
                    <a:pt x="57269" y="70497"/>
                  </a:cubicBezTo>
                  <a:cubicBezTo>
                    <a:pt x="56948" y="69699"/>
                    <a:pt x="56448" y="69021"/>
                    <a:pt x="55793" y="68473"/>
                  </a:cubicBezTo>
                  <a:cubicBezTo>
                    <a:pt x="55757" y="68437"/>
                    <a:pt x="55721" y="68425"/>
                    <a:pt x="55674" y="68401"/>
                  </a:cubicBezTo>
                  <a:cubicBezTo>
                    <a:pt x="55942" y="68259"/>
                    <a:pt x="56112" y="68176"/>
                    <a:pt x="56262" y="68176"/>
                  </a:cubicBezTo>
                  <a:close/>
                  <a:moveTo>
                    <a:pt x="37493" y="65687"/>
                  </a:moveTo>
                  <a:cubicBezTo>
                    <a:pt x="37588" y="65758"/>
                    <a:pt x="37671" y="65818"/>
                    <a:pt x="37755" y="65865"/>
                  </a:cubicBezTo>
                  <a:cubicBezTo>
                    <a:pt x="37874" y="65937"/>
                    <a:pt x="37898" y="66008"/>
                    <a:pt x="37838" y="66127"/>
                  </a:cubicBezTo>
                  <a:cubicBezTo>
                    <a:pt x="37719" y="66389"/>
                    <a:pt x="37588" y="66651"/>
                    <a:pt x="37481" y="66913"/>
                  </a:cubicBezTo>
                  <a:cubicBezTo>
                    <a:pt x="37445" y="66996"/>
                    <a:pt x="37457" y="67092"/>
                    <a:pt x="37457" y="67187"/>
                  </a:cubicBezTo>
                  <a:cubicBezTo>
                    <a:pt x="37540" y="67139"/>
                    <a:pt x="37660" y="67116"/>
                    <a:pt x="37695" y="67056"/>
                  </a:cubicBezTo>
                  <a:cubicBezTo>
                    <a:pt x="37862" y="66758"/>
                    <a:pt x="37993" y="66461"/>
                    <a:pt x="38136" y="66139"/>
                  </a:cubicBezTo>
                  <a:cubicBezTo>
                    <a:pt x="38183" y="66163"/>
                    <a:pt x="38243" y="66187"/>
                    <a:pt x="38291" y="66223"/>
                  </a:cubicBezTo>
                  <a:cubicBezTo>
                    <a:pt x="39386" y="66925"/>
                    <a:pt x="40553" y="67520"/>
                    <a:pt x="41767" y="68008"/>
                  </a:cubicBezTo>
                  <a:cubicBezTo>
                    <a:pt x="41886" y="68056"/>
                    <a:pt x="41982" y="68092"/>
                    <a:pt x="41958" y="68259"/>
                  </a:cubicBezTo>
                  <a:cubicBezTo>
                    <a:pt x="41839" y="69663"/>
                    <a:pt x="41446" y="70973"/>
                    <a:pt x="40553" y="72092"/>
                  </a:cubicBezTo>
                  <a:cubicBezTo>
                    <a:pt x="39743" y="73104"/>
                    <a:pt x="38707" y="73843"/>
                    <a:pt x="37648" y="74545"/>
                  </a:cubicBezTo>
                  <a:cubicBezTo>
                    <a:pt x="36326" y="75414"/>
                    <a:pt x="34873" y="75890"/>
                    <a:pt x="33373" y="76283"/>
                  </a:cubicBezTo>
                  <a:cubicBezTo>
                    <a:pt x="29932" y="77164"/>
                    <a:pt x="27670" y="79355"/>
                    <a:pt x="26444" y="82641"/>
                  </a:cubicBezTo>
                  <a:cubicBezTo>
                    <a:pt x="26218" y="83248"/>
                    <a:pt x="26134" y="83891"/>
                    <a:pt x="25956" y="84511"/>
                  </a:cubicBezTo>
                  <a:cubicBezTo>
                    <a:pt x="25587" y="85773"/>
                    <a:pt x="25098" y="86963"/>
                    <a:pt x="24110" y="87892"/>
                  </a:cubicBezTo>
                  <a:cubicBezTo>
                    <a:pt x="23670" y="88297"/>
                    <a:pt x="23193" y="88654"/>
                    <a:pt x="22693" y="88928"/>
                  </a:cubicBezTo>
                  <a:cubicBezTo>
                    <a:pt x="23062" y="88487"/>
                    <a:pt x="23455" y="88035"/>
                    <a:pt x="23801" y="87559"/>
                  </a:cubicBezTo>
                  <a:cubicBezTo>
                    <a:pt x="23967" y="87332"/>
                    <a:pt x="24098" y="87058"/>
                    <a:pt x="24194" y="86785"/>
                  </a:cubicBezTo>
                  <a:cubicBezTo>
                    <a:pt x="24896" y="84903"/>
                    <a:pt x="25420" y="82975"/>
                    <a:pt x="25682" y="80974"/>
                  </a:cubicBezTo>
                  <a:cubicBezTo>
                    <a:pt x="25801" y="80105"/>
                    <a:pt x="25920" y="79224"/>
                    <a:pt x="26099" y="78355"/>
                  </a:cubicBezTo>
                  <a:cubicBezTo>
                    <a:pt x="26349" y="77117"/>
                    <a:pt x="27027" y="76081"/>
                    <a:pt x="27777" y="75093"/>
                  </a:cubicBezTo>
                  <a:cubicBezTo>
                    <a:pt x="28873" y="73652"/>
                    <a:pt x="30290" y="72557"/>
                    <a:pt x="31730" y="71497"/>
                  </a:cubicBezTo>
                  <a:cubicBezTo>
                    <a:pt x="32933" y="70616"/>
                    <a:pt x="34135" y="69747"/>
                    <a:pt x="35302" y="68830"/>
                  </a:cubicBezTo>
                  <a:cubicBezTo>
                    <a:pt x="36171" y="68139"/>
                    <a:pt x="36898" y="67306"/>
                    <a:pt x="37290" y="66234"/>
                  </a:cubicBezTo>
                  <a:cubicBezTo>
                    <a:pt x="37326" y="66151"/>
                    <a:pt x="37350" y="66056"/>
                    <a:pt x="37386" y="65961"/>
                  </a:cubicBezTo>
                  <a:cubicBezTo>
                    <a:pt x="37410" y="65877"/>
                    <a:pt x="37445" y="65806"/>
                    <a:pt x="37493" y="65687"/>
                  </a:cubicBezTo>
                  <a:close/>
                  <a:moveTo>
                    <a:pt x="46232" y="69211"/>
                  </a:moveTo>
                  <a:cubicBezTo>
                    <a:pt x="46494" y="69235"/>
                    <a:pt x="46708" y="69247"/>
                    <a:pt x="46935" y="69294"/>
                  </a:cubicBezTo>
                  <a:cubicBezTo>
                    <a:pt x="46982" y="69306"/>
                    <a:pt x="47042" y="69390"/>
                    <a:pt x="47054" y="69461"/>
                  </a:cubicBezTo>
                  <a:cubicBezTo>
                    <a:pt x="47280" y="70652"/>
                    <a:pt x="47185" y="71830"/>
                    <a:pt x="46732" y="72950"/>
                  </a:cubicBezTo>
                  <a:cubicBezTo>
                    <a:pt x="46184" y="74307"/>
                    <a:pt x="45589" y="75640"/>
                    <a:pt x="44994" y="76986"/>
                  </a:cubicBezTo>
                  <a:cubicBezTo>
                    <a:pt x="44351" y="78474"/>
                    <a:pt x="43720" y="79962"/>
                    <a:pt x="43410" y="81570"/>
                  </a:cubicBezTo>
                  <a:cubicBezTo>
                    <a:pt x="43053" y="83510"/>
                    <a:pt x="43041" y="85415"/>
                    <a:pt x="43910" y="87249"/>
                  </a:cubicBezTo>
                  <a:cubicBezTo>
                    <a:pt x="44160" y="87785"/>
                    <a:pt x="44375" y="88344"/>
                    <a:pt x="44577" y="88904"/>
                  </a:cubicBezTo>
                  <a:cubicBezTo>
                    <a:pt x="44887" y="89773"/>
                    <a:pt x="45196" y="90654"/>
                    <a:pt x="45494" y="91523"/>
                  </a:cubicBezTo>
                  <a:cubicBezTo>
                    <a:pt x="45482" y="91535"/>
                    <a:pt x="45458" y="91535"/>
                    <a:pt x="45434" y="91547"/>
                  </a:cubicBezTo>
                  <a:cubicBezTo>
                    <a:pt x="44529" y="89964"/>
                    <a:pt x="43506" y="88451"/>
                    <a:pt x="43113" y="86630"/>
                  </a:cubicBezTo>
                  <a:cubicBezTo>
                    <a:pt x="42589" y="84308"/>
                    <a:pt x="42660" y="82022"/>
                    <a:pt x="43375" y="79736"/>
                  </a:cubicBezTo>
                  <a:cubicBezTo>
                    <a:pt x="43946" y="77914"/>
                    <a:pt x="44756" y="76200"/>
                    <a:pt x="45637" y="74509"/>
                  </a:cubicBezTo>
                  <a:cubicBezTo>
                    <a:pt x="46137" y="73557"/>
                    <a:pt x="46542" y="72557"/>
                    <a:pt x="46601" y="71473"/>
                  </a:cubicBezTo>
                  <a:cubicBezTo>
                    <a:pt x="46625" y="70878"/>
                    <a:pt x="46530" y="70271"/>
                    <a:pt x="46458" y="69675"/>
                  </a:cubicBezTo>
                  <a:cubicBezTo>
                    <a:pt x="46446" y="69521"/>
                    <a:pt x="46327" y="69390"/>
                    <a:pt x="46232" y="69211"/>
                  </a:cubicBezTo>
                  <a:close/>
                  <a:moveTo>
                    <a:pt x="61988" y="64931"/>
                  </a:moveTo>
                  <a:cubicBezTo>
                    <a:pt x="62067" y="64931"/>
                    <a:pt x="62145" y="64966"/>
                    <a:pt x="62234" y="65032"/>
                  </a:cubicBezTo>
                  <a:cubicBezTo>
                    <a:pt x="63734" y="66127"/>
                    <a:pt x="64758" y="67532"/>
                    <a:pt x="65103" y="69378"/>
                  </a:cubicBezTo>
                  <a:cubicBezTo>
                    <a:pt x="65532" y="71628"/>
                    <a:pt x="65568" y="73854"/>
                    <a:pt x="64842" y="76069"/>
                  </a:cubicBezTo>
                  <a:cubicBezTo>
                    <a:pt x="64508" y="77081"/>
                    <a:pt x="64377" y="78141"/>
                    <a:pt x="64341" y="79200"/>
                  </a:cubicBezTo>
                  <a:cubicBezTo>
                    <a:pt x="64318" y="80189"/>
                    <a:pt x="64568" y="81141"/>
                    <a:pt x="64842" y="82070"/>
                  </a:cubicBezTo>
                  <a:cubicBezTo>
                    <a:pt x="65353" y="83725"/>
                    <a:pt x="66235" y="85142"/>
                    <a:pt x="67532" y="86308"/>
                  </a:cubicBezTo>
                  <a:cubicBezTo>
                    <a:pt x="68366" y="87058"/>
                    <a:pt x="69104" y="87892"/>
                    <a:pt x="69664" y="88880"/>
                  </a:cubicBezTo>
                  <a:cubicBezTo>
                    <a:pt x="70211" y="89868"/>
                    <a:pt x="70378" y="90940"/>
                    <a:pt x="70342" y="92059"/>
                  </a:cubicBezTo>
                  <a:cubicBezTo>
                    <a:pt x="70271" y="91821"/>
                    <a:pt x="70211" y="91583"/>
                    <a:pt x="70152" y="91333"/>
                  </a:cubicBezTo>
                  <a:cubicBezTo>
                    <a:pt x="69985" y="90702"/>
                    <a:pt x="69699" y="90130"/>
                    <a:pt x="69283" y="89618"/>
                  </a:cubicBezTo>
                  <a:cubicBezTo>
                    <a:pt x="68271" y="88392"/>
                    <a:pt x="67175" y="87225"/>
                    <a:pt x="65949" y="86201"/>
                  </a:cubicBezTo>
                  <a:cubicBezTo>
                    <a:pt x="65246" y="85606"/>
                    <a:pt x="64544" y="85022"/>
                    <a:pt x="63794" y="84487"/>
                  </a:cubicBezTo>
                  <a:cubicBezTo>
                    <a:pt x="62448" y="83522"/>
                    <a:pt x="61567" y="82225"/>
                    <a:pt x="60948" y="80712"/>
                  </a:cubicBezTo>
                  <a:cubicBezTo>
                    <a:pt x="60412" y="79415"/>
                    <a:pt x="60115" y="78057"/>
                    <a:pt x="59948" y="76676"/>
                  </a:cubicBezTo>
                  <a:cubicBezTo>
                    <a:pt x="59769" y="75176"/>
                    <a:pt x="59638" y="73664"/>
                    <a:pt x="59448" y="72164"/>
                  </a:cubicBezTo>
                  <a:cubicBezTo>
                    <a:pt x="59341" y="71378"/>
                    <a:pt x="59174" y="70604"/>
                    <a:pt x="58984" y="69842"/>
                  </a:cubicBezTo>
                  <a:cubicBezTo>
                    <a:pt x="58781" y="69032"/>
                    <a:pt x="58365" y="68318"/>
                    <a:pt x="57781" y="67723"/>
                  </a:cubicBezTo>
                  <a:cubicBezTo>
                    <a:pt x="57745" y="67687"/>
                    <a:pt x="57722" y="67627"/>
                    <a:pt x="57686" y="67592"/>
                  </a:cubicBezTo>
                  <a:cubicBezTo>
                    <a:pt x="57698" y="67568"/>
                    <a:pt x="57710" y="67544"/>
                    <a:pt x="57722" y="67544"/>
                  </a:cubicBezTo>
                  <a:cubicBezTo>
                    <a:pt x="57934" y="67438"/>
                    <a:pt x="58025" y="67379"/>
                    <a:pt x="58088" y="67379"/>
                  </a:cubicBezTo>
                  <a:cubicBezTo>
                    <a:pt x="58166" y="67379"/>
                    <a:pt x="58199" y="67470"/>
                    <a:pt x="58365" y="67675"/>
                  </a:cubicBezTo>
                  <a:cubicBezTo>
                    <a:pt x="58484" y="67818"/>
                    <a:pt x="58567" y="67985"/>
                    <a:pt x="58686" y="68128"/>
                  </a:cubicBezTo>
                  <a:cubicBezTo>
                    <a:pt x="58746" y="68211"/>
                    <a:pt x="58841" y="68259"/>
                    <a:pt x="58924" y="68318"/>
                  </a:cubicBezTo>
                  <a:cubicBezTo>
                    <a:pt x="58924" y="68199"/>
                    <a:pt x="58948" y="68080"/>
                    <a:pt x="58900" y="67985"/>
                  </a:cubicBezTo>
                  <a:cubicBezTo>
                    <a:pt x="58781" y="67782"/>
                    <a:pt x="58626" y="67592"/>
                    <a:pt x="58484" y="67401"/>
                  </a:cubicBezTo>
                  <a:cubicBezTo>
                    <a:pt x="58448" y="67342"/>
                    <a:pt x="58412" y="67294"/>
                    <a:pt x="58365" y="67223"/>
                  </a:cubicBezTo>
                  <a:cubicBezTo>
                    <a:pt x="58460" y="67175"/>
                    <a:pt x="58543" y="67127"/>
                    <a:pt x="58626" y="67080"/>
                  </a:cubicBezTo>
                  <a:cubicBezTo>
                    <a:pt x="59722" y="66496"/>
                    <a:pt x="60770" y="65830"/>
                    <a:pt x="61734" y="65044"/>
                  </a:cubicBezTo>
                  <a:cubicBezTo>
                    <a:pt x="61829" y="64966"/>
                    <a:pt x="61910" y="64931"/>
                    <a:pt x="61988" y="64931"/>
                  </a:cubicBezTo>
                  <a:close/>
                  <a:moveTo>
                    <a:pt x="52283" y="69171"/>
                  </a:moveTo>
                  <a:cubicBezTo>
                    <a:pt x="52399" y="69171"/>
                    <a:pt x="52442" y="69247"/>
                    <a:pt x="52495" y="69342"/>
                  </a:cubicBezTo>
                  <a:cubicBezTo>
                    <a:pt x="52828" y="70021"/>
                    <a:pt x="53031" y="70735"/>
                    <a:pt x="53161" y="71473"/>
                  </a:cubicBezTo>
                  <a:cubicBezTo>
                    <a:pt x="53435" y="73057"/>
                    <a:pt x="52995" y="74509"/>
                    <a:pt x="52364" y="75926"/>
                  </a:cubicBezTo>
                  <a:cubicBezTo>
                    <a:pt x="51590" y="77653"/>
                    <a:pt x="50542" y="79177"/>
                    <a:pt x="49137" y="80462"/>
                  </a:cubicBezTo>
                  <a:cubicBezTo>
                    <a:pt x="47304" y="82141"/>
                    <a:pt x="46327" y="84260"/>
                    <a:pt x="46089" y="86725"/>
                  </a:cubicBezTo>
                  <a:cubicBezTo>
                    <a:pt x="45970" y="87999"/>
                    <a:pt x="46089" y="89249"/>
                    <a:pt x="46482" y="90476"/>
                  </a:cubicBezTo>
                  <a:cubicBezTo>
                    <a:pt x="46851" y="91583"/>
                    <a:pt x="47101" y="92726"/>
                    <a:pt x="47054" y="93916"/>
                  </a:cubicBezTo>
                  <a:cubicBezTo>
                    <a:pt x="47018" y="94976"/>
                    <a:pt x="46649" y="95952"/>
                    <a:pt x="46089" y="96857"/>
                  </a:cubicBezTo>
                  <a:cubicBezTo>
                    <a:pt x="46292" y="96155"/>
                    <a:pt x="46446" y="95464"/>
                    <a:pt x="46399" y="94738"/>
                  </a:cubicBezTo>
                  <a:cubicBezTo>
                    <a:pt x="46375" y="94488"/>
                    <a:pt x="46351" y="94238"/>
                    <a:pt x="46315" y="93988"/>
                  </a:cubicBezTo>
                  <a:cubicBezTo>
                    <a:pt x="45922" y="91583"/>
                    <a:pt x="45160" y="89285"/>
                    <a:pt x="44172" y="87058"/>
                  </a:cubicBezTo>
                  <a:cubicBezTo>
                    <a:pt x="43279" y="85070"/>
                    <a:pt x="43375" y="83046"/>
                    <a:pt x="43863" y="80998"/>
                  </a:cubicBezTo>
                  <a:cubicBezTo>
                    <a:pt x="44196" y="79617"/>
                    <a:pt x="44768" y="78307"/>
                    <a:pt x="45339" y="76998"/>
                  </a:cubicBezTo>
                  <a:cubicBezTo>
                    <a:pt x="45899" y="75712"/>
                    <a:pt x="46482" y="74438"/>
                    <a:pt x="46994" y="73128"/>
                  </a:cubicBezTo>
                  <a:cubicBezTo>
                    <a:pt x="47411" y="72069"/>
                    <a:pt x="47613" y="70961"/>
                    <a:pt x="47411" y="69818"/>
                  </a:cubicBezTo>
                  <a:cubicBezTo>
                    <a:pt x="47399" y="69735"/>
                    <a:pt x="47375" y="69663"/>
                    <a:pt x="47351" y="69580"/>
                  </a:cubicBezTo>
                  <a:cubicBezTo>
                    <a:pt x="47339" y="69521"/>
                    <a:pt x="47327" y="69449"/>
                    <a:pt x="47316" y="69330"/>
                  </a:cubicBezTo>
                  <a:lnTo>
                    <a:pt x="47316" y="69330"/>
                  </a:lnTo>
                  <a:cubicBezTo>
                    <a:pt x="47470" y="69342"/>
                    <a:pt x="47601" y="69342"/>
                    <a:pt x="47732" y="69378"/>
                  </a:cubicBezTo>
                  <a:cubicBezTo>
                    <a:pt x="47780" y="69378"/>
                    <a:pt x="47827" y="69473"/>
                    <a:pt x="47839" y="69532"/>
                  </a:cubicBezTo>
                  <a:cubicBezTo>
                    <a:pt x="47875" y="69818"/>
                    <a:pt x="47887" y="70104"/>
                    <a:pt x="47935" y="70390"/>
                  </a:cubicBezTo>
                  <a:cubicBezTo>
                    <a:pt x="47947" y="70473"/>
                    <a:pt x="48006" y="70545"/>
                    <a:pt x="48042" y="70628"/>
                  </a:cubicBezTo>
                  <a:cubicBezTo>
                    <a:pt x="48089" y="70545"/>
                    <a:pt x="48185" y="70461"/>
                    <a:pt x="48173" y="70378"/>
                  </a:cubicBezTo>
                  <a:cubicBezTo>
                    <a:pt x="48173" y="70068"/>
                    <a:pt x="48137" y="69747"/>
                    <a:pt x="48113" y="69413"/>
                  </a:cubicBezTo>
                  <a:cubicBezTo>
                    <a:pt x="48125" y="69402"/>
                    <a:pt x="48161" y="69390"/>
                    <a:pt x="48185" y="69390"/>
                  </a:cubicBezTo>
                  <a:cubicBezTo>
                    <a:pt x="48512" y="69404"/>
                    <a:pt x="48840" y="69411"/>
                    <a:pt x="49167" y="69411"/>
                  </a:cubicBezTo>
                  <a:cubicBezTo>
                    <a:pt x="50196" y="69411"/>
                    <a:pt x="51221" y="69338"/>
                    <a:pt x="52233" y="69175"/>
                  </a:cubicBezTo>
                  <a:cubicBezTo>
                    <a:pt x="52251" y="69173"/>
                    <a:pt x="52267" y="69171"/>
                    <a:pt x="52283" y="69171"/>
                  </a:cubicBezTo>
                  <a:close/>
                  <a:moveTo>
                    <a:pt x="53066" y="0"/>
                  </a:moveTo>
                  <a:lnTo>
                    <a:pt x="53066" y="0"/>
                  </a:lnTo>
                  <a:cubicBezTo>
                    <a:pt x="52971" y="72"/>
                    <a:pt x="52864" y="119"/>
                    <a:pt x="52780" y="203"/>
                  </a:cubicBezTo>
                  <a:cubicBezTo>
                    <a:pt x="51554" y="1560"/>
                    <a:pt x="50887" y="3131"/>
                    <a:pt x="50959" y="4977"/>
                  </a:cubicBezTo>
                  <a:cubicBezTo>
                    <a:pt x="51006" y="6025"/>
                    <a:pt x="51233" y="7037"/>
                    <a:pt x="51554" y="8025"/>
                  </a:cubicBezTo>
                  <a:cubicBezTo>
                    <a:pt x="51935" y="9227"/>
                    <a:pt x="52030" y="10442"/>
                    <a:pt x="51899" y="11680"/>
                  </a:cubicBezTo>
                  <a:cubicBezTo>
                    <a:pt x="51649" y="14014"/>
                    <a:pt x="50673" y="15978"/>
                    <a:pt x="48994" y="17609"/>
                  </a:cubicBezTo>
                  <a:cubicBezTo>
                    <a:pt x="48328" y="18264"/>
                    <a:pt x="47732" y="18991"/>
                    <a:pt x="47101" y="19681"/>
                  </a:cubicBezTo>
                  <a:cubicBezTo>
                    <a:pt x="47089" y="19705"/>
                    <a:pt x="47065" y="19717"/>
                    <a:pt x="47006" y="19764"/>
                  </a:cubicBezTo>
                  <a:cubicBezTo>
                    <a:pt x="47018" y="19645"/>
                    <a:pt x="47018" y="19574"/>
                    <a:pt x="47030" y="19491"/>
                  </a:cubicBezTo>
                  <a:cubicBezTo>
                    <a:pt x="47185" y="18050"/>
                    <a:pt x="46970" y="16693"/>
                    <a:pt x="46018" y="15538"/>
                  </a:cubicBezTo>
                  <a:cubicBezTo>
                    <a:pt x="45756" y="15204"/>
                    <a:pt x="45482" y="14883"/>
                    <a:pt x="45172" y="14597"/>
                  </a:cubicBezTo>
                  <a:cubicBezTo>
                    <a:pt x="44744" y="14204"/>
                    <a:pt x="44279" y="13847"/>
                    <a:pt x="43839" y="13454"/>
                  </a:cubicBezTo>
                  <a:cubicBezTo>
                    <a:pt x="43136" y="12823"/>
                    <a:pt x="42505" y="12144"/>
                    <a:pt x="42065" y="11299"/>
                  </a:cubicBezTo>
                  <a:cubicBezTo>
                    <a:pt x="41791" y="10787"/>
                    <a:pt x="41672" y="10251"/>
                    <a:pt x="41731" y="9668"/>
                  </a:cubicBezTo>
                  <a:cubicBezTo>
                    <a:pt x="41743" y="9585"/>
                    <a:pt x="41696" y="9501"/>
                    <a:pt x="41660" y="9418"/>
                  </a:cubicBezTo>
                  <a:cubicBezTo>
                    <a:pt x="41589" y="9454"/>
                    <a:pt x="41493" y="9489"/>
                    <a:pt x="41434" y="9549"/>
                  </a:cubicBezTo>
                  <a:cubicBezTo>
                    <a:pt x="41362" y="9620"/>
                    <a:pt x="41315" y="9716"/>
                    <a:pt x="41267" y="9811"/>
                  </a:cubicBezTo>
                  <a:cubicBezTo>
                    <a:pt x="40588" y="11073"/>
                    <a:pt x="40553" y="12359"/>
                    <a:pt x="41112" y="13668"/>
                  </a:cubicBezTo>
                  <a:cubicBezTo>
                    <a:pt x="41398" y="14335"/>
                    <a:pt x="41720" y="14978"/>
                    <a:pt x="41993" y="15645"/>
                  </a:cubicBezTo>
                  <a:cubicBezTo>
                    <a:pt x="42208" y="16169"/>
                    <a:pt x="42303" y="16740"/>
                    <a:pt x="42243" y="17324"/>
                  </a:cubicBezTo>
                  <a:cubicBezTo>
                    <a:pt x="42136" y="18324"/>
                    <a:pt x="41791" y="19241"/>
                    <a:pt x="41350" y="20145"/>
                  </a:cubicBezTo>
                  <a:cubicBezTo>
                    <a:pt x="40803" y="21241"/>
                    <a:pt x="40207" y="22324"/>
                    <a:pt x="39874" y="23527"/>
                  </a:cubicBezTo>
                  <a:cubicBezTo>
                    <a:pt x="39862" y="23551"/>
                    <a:pt x="39850" y="23563"/>
                    <a:pt x="39815" y="23598"/>
                  </a:cubicBezTo>
                  <a:cubicBezTo>
                    <a:pt x="39696" y="21860"/>
                    <a:pt x="39422" y="20169"/>
                    <a:pt x="38922" y="18526"/>
                  </a:cubicBezTo>
                  <a:cubicBezTo>
                    <a:pt x="38422" y="16847"/>
                    <a:pt x="37540" y="15371"/>
                    <a:pt x="36409" y="13990"/>
                  </a:cubicBezTo>
                  <a:cubicBezTo>
                    <a:pt x="36683" y="13883"/>
                    <a:pt x="36921" y="13788"/>
                    <a:pt x="37148" y="13680"/>
                  </a:cubicBezTo>
                  <a:cubicBezTo>
                    <a:pt x="37219" y="13645"/>
                    <a:pt x="37267" y="13549"/>
                    <a:pt x="37314" y="13478"/>
                  </a:cubicBezTo>
                  <a:cubicBezTo>
                    <a:pt x="37231" y="13454"/>
                    <a:pt x="37148" y="13395"/>
                    <a:pt x="37064" y="13395"/>
                  </a:cubicBezTo>
                  <a:cubicBezTo>
                    <a:pt x="36993" y="13395"/>
                    <a:pt x="36909" y="13430"/>
                    <a:pt x="36838" y="13466"/>
                  </a:cubicBezTo>
                  <a:cubicBezTo>
                    <a:pt x="36648" y="13573"/>
                    <a:pt x="36457" y="13680"/>
                    <a:pt x="36243" y="13788"/>
                  </a:cubicBezTo>
                  <a:cubicBezTo>
                    <a:pt x="35171" y="12549"/>
                    <a:pt x="33826" y="11668"/>
                    <a:pt x="32397" y="10882"/>
                  </a:cubicBezTo>
                  <a:cubicBezTo>
                    <a:pt x="31778" y="10549"/>
                    <a:pt x="31194" y="10156"/>
                    <a:pt x="30623" y="9751"/>
                  </a:cubicBezTo>
                  <a:cubicBezTo>
                    <a:pt x="29135" y="8680"/>
                    <a:pt x="28289" y="7227"/>
                    <a:pt x="28254" y="5370"/>
                  </a:cubicBezTo>
                  <a:cubicBezTo>
                    <a:pt x="28254" y="5096"/>
                    <a:pt x="28230" y="4858"/>
                    <a:pt x="27968" y="4632"/>
                  </a:cubicBezTo>
                  <a:cubicBezTo>
                    <a:pt x="27908" y="4775"/>
                    <a:pt x="27837" y="4894"/>
                    <a:pt x="27813" y="5025"/>
                  </a:cubicBezTo>
                  <a:cubicBezTo>
                    <a:pt x="27468" y="6703"/>
                    <a:pt x="27599" y="8346"/>
                    <a:pt x="28527" y="9823"/>
                  </a:cubicBezTo>
                  <a:cubicBezTo>
                    <a:pt x="28956" y="10513"/>
                    <a:pt x="29516" y="11132"/>
                    <a:pt x="30051" y="11752"/>
                  </a:cubicBezTo>
                  <a:cubicBezTo>
                    <a:pt x="30432" y="12180"/>
                    <a:pt x="30909" y="12525"/>
                    <a:pt x="31266" y="12966"/>
                  </a:cubicBezTo>
                  <a:cubicBezTo>
                    <a:pt x="33290" y="15407"/>
                    <a:pt x="34088" y="18169"/>
                    <a:pt x="33385" y="21300"/>
                  </a:cubicBezTo>
                  <a:cubicBezTo>
                    <a:pt x="33195" y="22134"/>
                    <a:pt x="32968" y="22955"/>
                    <a:pt x="32766" y="23789"/>
                  </a:cubicBezTo>
                  <a:cubicBezTo>
                    <a:pt x="32695" y="24110"/>
                    <a:pt x="32659" y="24444"/>
                    <a:pt x="32611" y="24777"/>
                  </a:cubicBezTo>
                  <a:cubicBezTo>
                    <a:pt x="32576" y="24753"/>
                    <a:pt x="32576" y="24753"/>
                    <a:pt x="32564" y="24741"/>
                  </a:cubicBezTo>
                  <a:cubicBezTo>
                    <a:pt x="32552" y="24717"/>
                    <a:pt x="32540" y="24694"/>
                    <a:pt x="32528" y="24658"/>
                  </a:cubicBezTo>
                  <a:cubicBezTo>
                    <a:pt x="31873" y="23027"/>
                    <a:pt x="30754" y="21896"/>
                    <a:pt x="29039" y="21396"/>
                  </a:cubicBezTo>
                  <a:cubicBezTo>
                    <a:pt x="28706" y="21300"/>
                    <a:pt x="28361" y="21193"/>
                    <a:pt x="28015" y="21134"/>
                  </a:cubicBezTo>
                  <a:cubicBezTo>
                    <a:pt x="27099" y="20943"/>
                    <a:pt x="26170" y="20836"/>
                    <a:pt x="25289" y="20503"/>
                  </a:cubicBezTo>
                  <a:cubicBezTo>
                    <a:pt x="24289" y="20122"/>
                    <a:pt x="23384" y="19657"/>
                    <a:pt x="22943" y="18586"/>
                  </a:cubicBezTo>
                  <a:cubicBezTo>
                    <a:pt x="22932" y="18550"/>
                    <a:pt x="22848" y="18491"/>
                    <a:pt x="22801" y="18491"/>
                  </a:cubicBezTo>
                  <a:cubicBezTo>
                    <a:pt x="22753" y="18502"/>
                    <a:pt x="22681" y="18562"/>
                    <a:pt x="22681" y="18610"/>
                  </a:cubicBezTo>
                  <a:cubicBezTo>
                    <a:pt x="22646" y="18764"/>
                    <a:pt x="22634" y="18931"/>
                    <a:pt x="22646" y="19086"/>
                  </a:cubicBezTo>
                  <a:cubicBezTo>
                    <a:pt x="22705" y="20598"/>
                    <a:pt x="23420" y="21753"/>
                    <a:pt x="24646" y="22598"/>
                  </a:cubicBezTo>
                  <a:cubicBezTo>
                    <a:pt x="25134" y="22943"/>
                    <a:pt x="25610" y="23277"/>
                    <a:pt x="26087" y="23634"/>
                  </a:cubicBezTo>
                  <a:cubicBezTo>
                    <a:pt x="26765" y="24146"/>
                    <a:pt x="27218" y="24837"/>
                    <a:pt x="27468" y="25646"/>
                  </a:cubicBezTo>
                  <a:cubicBezTo>
                    <a:pt x="27742" y="26503"/>
                    <a:pt x="27849" y="27373"/>
                    <a:pt x="27896" y="28266"/>
                  </a:cubicBezTo>
                  <a:cubicBezTo>
                    <a:pt x="27956" y="29135"/>
                    <a:pt x="28051" y="30016"/>
                    <a:pt x="28135" y="30885"/>
                  </a:cubicBezTo>
                  <a:cubicBezTo>
                    <a:pt x="28146" y="31016"/>
                    <a:pt x="28182" y="31135"/>
                    <a:pt x="28218" y="31266"/>
                  </a:cubicBezTo>
                  <a:cubicBezTo>
                    <a:pt x="28242" y="31385"/>
                    <a:pt x="28266" y="31516"/>
                    <a:pt x="28289" y="31635"/>
                  </a:cubicBezTo>
                  <a:cubicBezTo>
                    <a:pt x="26265" y="28789"/>
                    <a:pt x="23991" y="26265"/>
                    <a:pt x="20515" y="25098"/>
                  </a:cubicBezTo>
                  <a:cubicBezTo>
                    <a:pt x="20693" y="24860"/>
                    <a:pt x="20848" y="24670"/>
                    <a:pt x="20979" y="24467"/>
                  </a:cubicBezTo>
                  <a:cubicBezTo>
                    <a:pt x="21027" y="24384"/>
                    <a:pt x="21027" y="24277"/>
                    <a:pt x="21050" y="24182"/>
                  </a:cubicBezTo>
                  <a:lnTo>
                    <a:pt x="21050" y="24182"/>
                  </a:lnTo>
                  <a:cubicBezTo>
                    <a:pt x="20955" y="24217"/>
                    <a:pt x="20812" y="24217"/>
                    <a:pt x="20753" y="24289"/>
                  </a:cubicBezTo>
                  <a:cubicBezTo>
                    <a:pt x="20574" y="24503"/>
                    <a:pt x="20431" y="24741"/>
                    <a:pt x="20265" y="24979"/>
                  </a:cubicBezTo>
                  <a:cubicBezTo>
                    <a:pt x="18913" y="24525"/>
                    <a:pt x="17515" y="24390"/>
                    <a:pt x="16078" y="24390"/>
                  </a:cubicBezTo>
                  <a:cubicBezTo>
                    <a:pt x="15895" y="24390"/>
                    <a:pt x="15711" y="24392"/>
                    <a:pt x="15526" y="24396"/>
                  </a:cubicBezTo>
                  <a:cubicBezTo>
                    <a:pt x="15425" y="24399"/>
                    <a:pt x="15325" y="24400"/>
                    <a:pt x="15224" y="24400"/>
                  </a:cubicBezTo>
                  <a:cubicBezTo>
                    <a:pt x="14453" y="24400"/>
                    <a:pt x="13675" y="24323"/>
                    <a:pt x="12906" y="24217"/>
                  </a:cubicBezTo>
                  <a:cubicBezTo>
                    <a:pt x="11251" y="23979"/>
                    <a:pt x="10001" y="23110"/>
                    <a:pt x="9156" y="21681"/>
                  </a:cubicBezTo>
                  <a:cubicBezTo>
                    <a:pt x="9013" y="21443"/>
                    <a:pt x="8858" y="21253"/>
                    <a:pt x="8537" y="21205"/>
                  </a:cubicBezTo>
                  <a:lnTo>
                    <a:pt x="8537" y="21205"/>
                  </a:lnTo>
                  <a:cubicBezTo>
                    <a:pt x="8549" y="21336"/>
                    <a:pt x="8549" y="21479"/>
                    <a:pt x="8584" y="21598"/>
                  </a:cubicBezTo>
                  <a:cubicBezTo>
                    <a:pt x="9096" y="23182"/>
                    <a:pt x="10013" y="24467"/>
                    <a:pt x="11454" y="25337"/>
                  </a:cubicBezTo>
                  <a:cubicBezTo>
                    <a:pt x="12478" y="25956"/>
                    <a:pt x="13621" y="26301"/>
                    <a:pt x="14776" y="26539"/>
                  </a:cubicBezTo>
                  <a:cubicBezTo>
                    <a:pt x="15740" y="26753"/>
                    <a:pt x="16645" y="27134"/>
                    <a:pt x="17467" y="27658"/>
                  </a:cubicBezTo>
                  <a:cubicBezTo>
                    <a:pt x="19681" y="29051"/>
                    <a:pt x="21122" y="31004"/>
                    <a:pt x="21765" y="33564"/>
                  </a:cubicBezTo>
                  <a:cubicBezTo>
                    <a:pt x="21991" y="34469"/>
                    <a:pt x="22324" y="35350"/>
                    <a:pt x="22610" y="36231"/>
                  </a:cubicBezTo>
                  <a:cubicBezTo>
                    <a:pt x="22610" y="36255"/>
                    <a:pt x="22610" y="36290"/>
                    <a:pt x="22610" y="36338"/>
                  </a:cubicBezTo>
                  <a:cubicBezTo>
                    <a:pt x="22479" y="36243"/>
                    <a:pt x="22384" y="36159"/>
                    <a:pt x="22277" y="36088"/>
                  </a:cubicBezTo>
                  <a:cubicBezTo>
                    <a:pt x="21332" y="35444"/>
                    <a:pt x="20329" y="35013"/>
                    <a:pt x="19190" y="35013"/>
                  </a:cubicBezTo>
                  <a:cubicBezTo>
                    <a:pt x="19065" y="35013"/>
                    <a:pt x="18940" y="35018"/>
                    <a:pt x="18812" y="35028"/>
                  </a:cubicBezTo>
                  <a:cubicBezTo>
                    <a:pt x="17883" y="35112"/>
                    <a:pt x="16990" y="35362"/>
                    <a:pt x="16133" y="35707"/>
                  </a:cubicBezTo>
                  <a:cubicBezTo>
                    <a:pt x="15204" y="36088"/>
                    <a:pt x="14240" y="36326"/>
                    <a:pt x="13252" y="36397"/>
                  </a:cubicBezTo>
                  <a:cubicBezTo>
                    <a:pt x="13168" y="36403"/>
                    <a:pt x="13085" y="36406"/>
                    <a:pt x="13002" y="36406"/>
                  </a:cubicBezTo>
                  <a:cubicBezTo>
                    <a:pt x="12413" y="36406"/>
                    <a:pt x="11846" y="36255"/>
                    <a:pt x="11335" y="35921"/>
                  </a:cubicBezTo>
                  <a:cubicBezTo>
                    <a:pt x="11228" y="35862"/>
                    <a:pt x="11097" y="35826"/>
                    <a:pt x="10978" y="35790"/>
                  </a:cubicBezTo>
                  <a:lnTo>
                    <a:pt x="10978" y="35790"/>
                  </a:lnTo>
                  <a:cubicBezTo>
                    <a:pt x="11001" y="35921"/>
                    <a:pt x="11025" y="36064"/>
                    <a:pt x="11049" y="36207"/>
                  </a:cubicBezTo>
                  <a:cubicBezTo>
                    <a:pt x="11049" y="36207"/>
                    <a:pt x="11061" y="36219"/>
                    <a:pt x="11061" y="36231"/>
                  </a:cubicBezTo>
                  <a:cubicBezTo>
                    <a:pt x="11716" y="37326"/>
                    <a:pt x="12645" y="38064"/>
                    <a:pt x="13918" y="38302"/>
                  </a:cubicBezTo>
                  <a:cubicBezTo>
                    <a:pt x="14526" y="38410"/>
                    <a:pt x="15157" y="38457"/>
                    <a:pt x="15776" y="38505"/>
                  </a:cubicBezTo>
                  <a:cubicBezTo>
                    <a:pt x="16895" y="38588"/>
                    <a:pt x="17919" y="38910"/>
                    <a:pt x="18729" y="39755"/>
                  </a:cubicBezTo>
                  <a:cubicBezTo>
                    <a:pt x="19086" y="40136"/>
                    <a:pt x="19455" y="40517"/>
                    <a:pt x="19764" y="40934"/>
                  </a:cubicBezTo>
                  <a:cubicBezTo>
                    <a:pt x="20348" y="41743"/>
                    <a:pt x="20884" y="42589"/>
                    <a:pt x="21467" y="43398"/>
                  </a:cubicBezTo>
                  <a:cubicBezTo>
                    <a:pt x="21729" y="43767"/>
                    <a:pt x="22027" y="44089"/>
                    <a:pt x="22348" y="44482"/>
                  </a:cubicBezTo>
                  <a:cubicBezTo>
                    <a:pt x="19869" y="43307"/>
                    <a:pt x="17361" y="42412"/>
                    <a:pt x="14679" y="42412"/>
                  </a:cubicBezTo>
                  <a:cubicBezTo>
                    <a:pt x="13909" y="42412"/>
                    <a:pt x="13125" y="42486"/>
                    <a:pt x="12323" y="42648"/>
                  </a:cubicBezTo>
                  <a:cubicBezTo>
                    <a:pt x="12359" y="42351"/>
                    <a:pt x="12394" y="42112"/>
                    <a:pt x="12406" y="41874"/>
                  </a:cubicBezTo>
                  <a:cubicBezTo>
                    <a:pt x="12406" y="41779"/>
                    <a:pt x="12359" y="41684"/>
                    <a:pt x="12323" y="41589"/>
                  </a:cubicBezTo>
                  <a:cubicBezTo>
                    <a:pt x="12252" y="41660"/>
                    <a:pt x="12133" y="41731"/>
                    <a:pt x="12121" y="41827"/>
                  </a:cubicBezTo>
                  <a:cubicBezTo>
                    <a:pt x="12073" y="42101"/>
                    <a:pt x="12073" y="42374"/>
                    <a:pt x="12049" y="42672"/>
                  </a:cubicBezTo>
                  <a:cubicBezTo>
                    <a:pt x="10394" y="42994"/>
                    <a:pt x="8906" y="43756"/>
                    <a:pt x="7465" y="44637"/>
                  </a:cubicBezTo>
                  <a:cubicBezTo>
                    <a:pt x="6918" y="44970"/>
                    <a:pt x="6322" y="45256"/>
                    <a:pt x="5727" y="45530"/>
                  </a:cubicBezTo>
                  <a:cubicBezTo>
                    <a:pt x="4921" y="45883"/>
                    <a:pt x="4123" y="46067"/>
                    <a:pt x="3332" y="46067"/>
                  </a:cubicBezTo>
                  <a:cubicBezTo>
                    <a:pt x="2417" y="46067"/>
                    <a:pt x="1513" y="45821"/>
                    <a:pt x="619" y="45303"/>
                  </a:cubicBezTo>
                  <a:cubicBezTo>
                    <a:pt x="464" y="45208"/>
                    <a:pt x="238" y="45220"/>
                    <a:pt x="48" y="45184"/>
                  </a:cubicBezTo>
                  <a:cubicBezTo>
                    <a:pt x="36" y="45208"/>
                    <a:pt x="12" y="45244"/>
                    <a:pt x="0" y="45268"/>
                  </a:cubicBezTo>
                  <a:cubicBezTo>
                    <a:pt x="60" y="45363"/>
                    <a:pt x="119" y="45470"/>
                    <a:pt x="202" y="45541"/>
                  </a:cubicBezTo>
                  <a:cubicBezTo>
                    <a:pt x="1482" y="46719"/>
                    <a:pt x="2967" y="47380"/>
                    <a:pt x="4698" y="47380"/>
                  </a:cubicBezTo>
                  <a:cubicBezTo>
                    <a:pt x="4786" y="47380"/>
                    <a:pt x="4875" y="47378"/>
                    <a:pt x="4965" y="47375"/>
                  </a:cubicBezTo>
                  <a:cubicBezTo>
                    <a:pt x="6001" y="47339"/>
                    <a:pt x="7013" y="47113"/>
                    <a:pt x="7989" y="46792"/>
                  </a:cubicBezTo>
                  <a:cubicBezTo>
                    <a:pt x="8879" y="46514"/>
                    <a:pt x="9774" y="46376"/>
                    <a:pt x="10673" y="46376"/>
                  </a:cubicBezTo>
                  <a:cubicBezTo>
                    <a:pt x="11241" y="46376"/>
                    <a:pt x="11811" y="46431"/>
                    <a:pt x="12383" y="46542"/>
                  </a:cubicBezTo>
                  <a:cubicBezTo>
                    <a:pt x="13418" y="46744"/>
                    <a:pt x="14430" y="47018"/>
                    <a:pt x="15347" y="47566"/>
                  </a:cubicBezTo>
                  <a:cubicBezTo>
                    <a:pt x="16228" y="48101"/>
                    <a:pt x="17026" y="48756"/>
                    <a:pt x="17752" y="49494"/>
                  </a:cubicBezTo>
                  <a:cubicBezTo>
                    <a:pt x="18360" y="50102"/>
                    <a:pt x="19026" y="50649"/>
                    <a:pt x="19669" y="51233"/>
                  </a:cubicBezTo>
                  <a:cubicBezTo>
                    <a:pt x="19684" y="51247"/>
                    <a:pt x="19694" y="51262"/>
                    <a:pt x="19700" y="51268"/>
                  </a:cubicBezTo>
                  <a:lnTo>
                    <a:pt x="19700" y="51268"/>
                  </a:lnTo>
                  <a:cubicBezTo>
                    <a:pt x="19450" y="51268"/>
                    <a:pt x="19192" y="51261"/>
                    <a:pt x="18933" y="51261"/>
                  </a:cubicBezTo>
                  <a:cubicBezTo>
                    <a:pt x="18738" y="51261"/>
                    <a:pt x="18542" y="51265"/>
                    <a:pt x="18348" y="51280"/>
                  </a:cubicBezTo>
                  <a:cubicBezTo>
                    <a:pt x="17550" y="51340"/>
                    <a:pt x="16776" y="51483"/>
                    <a:pt x="16085" y="51923"/>
                  </a:cubicBezTo>
                  <a:cubicBezTo>
                    <a:pt x="15216" y="52471"/>
                    <a:pt x="14502" y="53173"/>
                    <a:pt x="13871" y="53983"/>
                  </a:cubicBezTo>
                  <a:cubicBezTo>
                    <a:pt x="13323" y="54685"/>
                    <a:pt x="12704" y="55305"/>
                    <a:pt x="12002" y="55840"/>
                  </a:cubicBezTo>
                  <a:cubicBezTo>
                    <a:pt x="11418" y="56281"/>
                    <a:pt x="10787" y="56590"/>
                    <a:pt x="10037" y="56614"/>
                  </a:cubicBezTo>
                  <a:cubicBezTo>
                    <a:pt x="9882" y="56614"/>
                    <a:pt x="9727" y="56590"/>
                    <a:pt x="9573" y="56590"/>
                  </a:cubicBezTo>
                  <a:cubicBezTo>
                    <a:pt x="9525" y="56590"/>
                    <a:pt x="9442" y="56626"/>
                    <a:pt x="9418" y="56662"/>
                  </a:cubicBezTo>
                  <a:cubicBezTo>
                    <a:pt x="9394" y="56709"/>
                    <a:pt x="9418" y="56793"/>
                    <a:pt x="9454" y="56829"/>
                  </a:cubicBezTo>
                  <a:cubicBezTo>
                    <a:pt x="9549" y="56912"/>
                    <a:pt x="9644" y="56983"/>
                    <a:pt x="9751" y="57043"/>
                  </a:cubicBezTo>
                  <a:cubicBezTo>
                    <a:pt x="10441" y="57430"/>
                    <a:pt x="11146" y="57618"/>
                    <a:pt x="11858" y="57618"/>
                  </a:cubicBezTo>
                  <a:cubicBezTo>
                    <a:pt x="12461" y="57618"/>
                    <a:pt x="13069" y="57483"/>
                    <a:pt x="13680" y="57221"/>
                  </a:cubicBezTo>
                  <a:cubicBezTo>
                    <a:pt x="14335" y="56936"/>
                    <a:pt x="14978" y="56614"/>
                    <a:pt x="15645" y="56340"/>
                  </a:cubicBezTo>
                  <a:cubicBezTo>
                    <a:pt x="16056" y="56167"/>
                    <a:pt x="16495" y="56077"/>
                    <a:pt x="16941" y="56077"/>
                  </a:cubicBezTo>
                  <a:cubicBezTo>
                    <a:pt x="17076" y="56077"/>
                    <a:pt x="17212" y="56086"/>
                    <a:pt x="17347" y="56102"/>
                  </a:cubicBezTo>
                  <a:cubicBezTo>
                    <a:pt x="18336" y="56221"/>
                    <a:pt x="19241" y="56555"/>
                    <a:pt x="20122" y="56983"/>
                  </a:cubicBezTo>
                  <a:cubicBezTo>
                    <a:pt x="21241" y="57531"/>
                    <a:pt x="22324" y="58138"/>
                    <a:pt x="23527" y="58472"/>
                  </a:cubicBezTo>
                  <a:cubicBezTo>
                    <a:pt x="23551" y="58472"/>
                    <a:pt x="23563" y="58495"/>
                    <a:pt x="23574" y="58519"/>
                  </a:cubicBezTo>
                  <a:cubicBezTo>
                    <a:pt x="20086" y="58805"/>
                    <a:pt x="16740" y="59507"/>
                    <a:pt x="13990" y="61948"/>
                  </a:cubicBezTo>
                  <a:cubicBezTo>
                    <a:pt x="13871" y="61662"/>
                    <a:pt x="13788" y="61436"/>
                    <a:pt x="13680" y="61222"/>
                  </a:cubicBezTo>
                  <a:cubicBezTo>
                    <a:pt x="13633" y="61139"/>
                    <a:pt x="13537" y="61091"/>
                    <a:pt x="13454" y="61020"/>
                  </a:cubicBezTo>
                  <a:cubicBezTo>
                    <a:pt x="13430" y="61115"/>
                    <a:pt x="13371" y="61222"/>
                    <a:pt x="13395" y="61305"/>
                  </a:cubicBezTo>
                  <a:cubicBezTo>
                    <a:pt x="13502" y="61567"/>
                    <a:pt x="13633" y="61817"/>
                    <a:pt x="13776" y="62115"/>
                  </a:cubicBezTo>
                  <a:cubicBezTo>
                    <a:pt x="13776" y="62115"/>
                    <a:pt x="13740" y="62127"/>
                    <a:pt x="13704" y="62163"/>
                  </a:cubicBezTo>
                  <a:cubicBezTo>
                    <a:pt x="12704" y="63067"/>
                    <a:pt x="11906" y="64127"/>
                    <a:pt x="11240" y="65306"/>
                  </a:cubicBezTo>
                  <a:cubicBezTo>
                    <a:pt x="10763" y="66115"/>
                    <a:pt x="10287" y="66937"/>
                    <a:pt x="9739" y="67699"/>
                  </a:cubicBezTo>
                  <a:cubicBezTo>
                    <a:pt x="8680" y="69199"/>
                    <a:pt x="7239" y="70044"/>
                    <a:pt x="5370" y="70080"/>
                  </a:cubicBezTo>
                  <a:cubicBezTo>
                    <a:pt x="5096" y="70092"/>
                    <a:pt x="4846" y="70104"/>
                    <a:pt x="4620" y="70378"/>
                  </a:cubicBezTo>
                  <a:cubicBezTo>
                    <a:pt x="4751" y="70425"/>
                    <a:pt x="4858" y="70497"/>
                    <a:pt x="4965" y="70521"/>
                  </a:cubicBezTo>
                  <a:cubicBezTo>
                    <a:pt x="5516" y="70638"/>
                    <a:pt x="6061" y="70701"/>
                    <a:pt x="6598" y="70701"/>
                  </a:cubicBezTo>
                  <a:cubicBezTo>
                    <a:pt x="7582" y="70701"/>
                    <a:pt x="8541" y="70490"/>
                    <a:pt x="9466" y="70021"/>
                  </a:cubicBezTo>
                  <a:cubicBezTo>
                    <a:pt x="10573" y="69461"/>
                    <a:pt x="11454" y="68604"/>
                    <a:pt x="12311" y="67723"/>
                  </a:cubicBezTo>
                  <a:cubicBezTo>
                    <a:pt x="12764" y="67270"/>
                    <a:pt x="13228" y="66818"/>
                    <a:pt x="13740" y="66461"/>
                  </a:cubicBezTo>
                  <a:cubicBezTo>
                    <a:pt x="15384" y="65333"/>
                    <a:pt x="17161" y="64688"/>
                    <a:pt x="19072" y="64688"/>
                  </a:cubicBezTo>
                  <a:cubicBezTo>
                    <a:pt x="19583" y="64688"/>
                    <a:pt x="20104" y="64734"/>
                    <a:pt x="20634" y="64830"/>
                  </a:cubicBezTo>
                  <a:cubicBezTo>
                    <a:pt x="22015" y="65080"/>
                    <a:pt x="23372" y="65461"/>
                    <a:pt x="24729" y="65770"/>
                  </a:cubicBezTo>
                  <a:cubicBezTo>
                    <a:pt x="24658" y="65806"/>
                    <a:pt x="24551" y="65842"/>
                    <a:pt x="24444" y="65889"/>
                  </a:cubicBezTo>
                  <a:cubicBezTo>
                    <a:pt x="23182" y="66485"/>
                    <a:pt x="22134" y="67306"/>
                    <a:pt x="21634" y="68663"/>
                  </a:cubicBezTo>
                  <a:cubicBezTo>
                    <a:pt x="21396" y="69282"/>
                    <a:pt x="21205" y="69913"/>
                    <a:pt x="21086" y="70568"/>
                  </a:cubicBezTo>
                  <a:cubicBezTo>
                    <a:pt x="20896" y="71580"/>
                    <a:pt x="20717" y="72592"/>
                    <a:pt x="20300" y="73545"/>
                  </a:cubicBezTo>
                  <a:cubicBezTo>
                    <a:pt x="19943" y="74355"/>
                    <a:pt x="19455" y="75033"/>
                    <a:pt x="18610" y="75378"/>
                  </a:cubicBezTo>
                  <a:cubicBezTo>
                    <a:pt x="18550" y="75402"/>
                    <a:pt x="18490" y="75486"/>
                    <a:pt x="18490" y="75533"/>
                  </a:cubicBezTo>
                  <a:cubicBezTo>
                    <a:pt x="18490" y="75581"/>
                    <a:pt x="18574" y="75652"/>
                    <a:pt x="18633" y="75664"/>
                  </a:cubicBezTo>
                  <a:cubicBezTo>
                    <a:pt x="18776" y="75688"/>
                    <a:pt x="18931" y="75700"/>
                    <a:pt x="19086" y="75700"/>
                  </a:cubicBezTo>
                  <a:cubicBezTo>
                    <a:pt x="20598" y="75628"/>
                    <a:pt x="21741" y="74914"/>
                    <a:pt x="22598" y="73688"/>
                  </a:cubicBezTo>
                  <a:cubicBezTo>
                    <a:pt x="22932" y="73200"/>
                    <a:pt x="23277" y="72723"/>
                    <a:pt x="23622" y="72247"/>
                  </a:cubicBezTo>
                  <a:cubicBezTo>
                    <a:pt x="24134" y="71568"/>
                    <a:pt x="24813" y="71128"/>
                    <a:pt x="25622" y="70866"/>
                  </a:cubicBezTo>
                  <a:cubicBezTo>
                    <a:pt x="26432" y="70604"/>
                    <a:pt x="27265" y="70497"/>
                    <a:pt x="28123" y="70437"/>
                  </a:cubicBezTo>
                  <a:cubicBezTo>
                    <a:pt x="28897" y="70390"/>
                    <a:pt x="29682" y="70330"/>
                    <a:pt x="30456" y="70247"/>
                  </a:cubicBezTo>
                  <a:cubicBezTo>
                    <a:pt x="30849" y="70211"/>
                    <a:pt x="31242" y="70116"/>
                    <a:pt x="31706" y="70044"/>
                  </a:cubicBezTo>
                  <a:lnTo>
                    <a:pt x="31706" y="70044"/>
                  </a:lnTo>
                  <a:cubicBezTo>
                    <a:pt x="28789" y="72057"/>
                    <a:pt x="26265" y="74331"/>
                    <a:pt x="25098" y="77819"/>
                  </a:cubicBezTo>
                  <a:cubicBezTo>
                    <a:pt x="24848" y="77641"/>
                    <a:pt x="24658" y="77486"/>
                    <a:pt x="24444" y="77343"/>
                  </a:cubicBezTo>
                  <a:cubicBezTo>
                    <a:pt x="24372" y="77295"/>
                    <a:pt x="24265" y="77307"/>
                    <a:pt x="24182" y="77283"/>
                  </a:cubicBezTo>
                  <a:lnTo>
                    <a:pt x="24182" y="77283"/>
                  </a:lnTo>
                  <a:cubicBezTo>
                    <a:pt x="24205" y="77379"/>
                    <a:pt x="24194" y="77510"/>
                    <a:pt x="24265" y="77557"/>
                  </a:cubicBezTo>
                  <a:cubicBezTo>
                    <a:pt x="24479" y="77748"/>
                    <a:pt x="24729" y="77891"/>
                    <a:pt x="24979" y="78069"/>
                  </a:cubicBezTo>
                  <a:cubicBezTo>
                    <a:pt x="24967" y="78093"/>
                    <a:pt x="24944" y="78153"/>
                    <a:pt x="24932" y="78212"/>
                  </a:cubicBezTo>
                  <a:cubicBezTo>
                    <a:pt x="24515" y="79534"/>
                    <a:pt x="24384" y="80891"/>
                    <a:pt x="24384" y="82272"/>
                  </a:cubicBezTo>
                  <a:cubicBezTo>
                    <a:pt x="24384" y="83237"/>
                    <a:pt x="24372" y="84213"/>
                    <a:pt x="24253" y="85165"/>
                  </a:cubicBezTo>
                  <a:cubicBezTo>
                    <a:pt x="24051" y="86951"/>
                    <a:pt x="23158" y="88321"/>
                    <a:pt x="21598" y="89237"/>
                  </a:cubicBezTo>
                  <a:cubicBezTo>
                    <a:pt x="21419" y="89344"/>
                    <a:pt x="21300" y="89547"/>
                    <a:pt x="21146" y="89702"/>
                  </a:cubicBezTo>
                  <a:cubicBezTo>
                    <a:pt x="21169" y="89737"/>
                    <a:pt x="21181" y="89773"/>
                    <a:pt x="21205" y="89797"/>
                  </a:cubicBezTo>
                  <a:cubicBezTo>
                    <a:pt x="21348" y="89785"/>
                    <a:pt x="21491" y="89785"/>
                    <a:pt x="21610" y="89737"/>
                  </a:cubicBezTo>
                  <a:cubicBezTo>
                    <a:pt x="23182" y="89225"/>
                    <a:pt x="24456" y="88321"/>
                    <a:pt x="25325" y="86892"/>
                  </a:cubicBezTo>
                  <a:cubicBezTo>
                    <a:pt x="25944" y="85868"/>
                    <a:pt x="26289" y="84749"/>
                    <a:pt x="26527" y="83582"/>
                  </a:cubicBezTo>
                  <a:cubicBezTo>
                    <a:pt x="26718" y="82713"/>
                    <a:pt x="27051" y="81891"/>
                    <a:pt x="27504" y="81117"/>
                  </a:cubicBezTo>
                  <a:cubicBezTo>
                    <a:pt x="28897" y="78772"/>
                    <a:pt x="30897" y="77236"/>
                    <a:pt x="33576" y="76569"/>
                  </a:cubicBezTo>
                  <a:cubicBezTo>
                    <a:pt x="34469" y="76355"/>
                    <a:pt x="35338" y="76021"/>
                    <a:pt x="36219" y="75736"/>
                  </a:cubicBezTo>
                  <a:cubicBezTo>
                    <a:pt x="36243" y="75724"/>
                    <a:pt x="36278" y="75724"/>
                    <a:pt x="36350" y="75724"/>
                  </a:cubicBezTo>
                  <a:cubicBezTo>
                    <a:pt x="36243" y="75855"/>
                    <a:pt x="36159" y="75950"/>
                    <a:pt x="36088" y="76057"/>
                  </a:cubicBezTo>
                  <a:cubicBezTo>
                    <a:pt x="35374" y="77093"/>
                    <a:pt x="34909" y="78224"/>
                    <a:pt x="35028" y="79522"/>
                  </a:cubicBezTo>
                  <a:cubicBezTo>
                    <a:pt x="35112" y="80451"/>
                    <a:pt x="35362" y="81355"/>
                    <a:pt x="35707" y="82225"/>
                  </a:cubicBezTo>
                  <a:cubicBezTo>
                    <a:pt x="36088" y="83153"/>
                    <a:pt x="36326" y="84106"/>
                    <a:pt x="36386" y="85106"/>
                  </a:cubicBezTo>
                  <a:cubicBezTo>
                    <a:pt x="36433" y="85784"/>
                    <a:pt x="36290" y="86439"/>
                    <a:pt x="35909" y="87023"/>
                  </a:cubicBezTo>
                  <a:cubicBezTo>
                    <a:pt x="35838" y="87118"/>
                    <a:pt x="35814" y="87237"/>
                    <a:pt x="35778" y="87344"/>
                  </a:cubicBezTo>
                  <a:cubicBezTo>
                    <a:pt x="35909" y="87332"/>
                    <a:pt x="36040" y="87320"/>
                    <a:pt x="36171" y="87297"/>
                  </a:cubicBezTo>
                  <a:cubicBezTo>
                    <a:pt x="36195" y="87297"/>
                    <a:pt x="36219" y="87285"/>
                    <a:pt x="36243" y="87273"/>
                  </a:cubicBezTo>
                  <a:cubicBezTo>
                    <a:pt x="37338" y="86606"/>
                    <a:pt x="38076" y="85677"/>
                    <a:pt x="38302" y="84391"/>
                  </a:cubicBezTo>
                  <a:cubicBezTo>
                    <a:pt x="38410" y="83796"/>
                    <a:pt x="38457" y="83177"/>
                    <a:pt x="38505" y="82570"/>
                  </a:cubicBezTo>
                  <a:cubicBezTo>
                    <a:pt x="38588" y="81343"/>
                    <a:pt x="38993" y="80272"/>
                    <a:pt x="39922" y="79438"/>
                  </a:cubicBezTo>
                  <a:cubicBezTo>
                    <a:pt x="40243" y="79141"/>
                    <a:pt x="40565" y="78831"/>
                    <a:pt x="40922" y="78581"/>
                  </a:cubicBezTo>
                  <a:cubicBezTo>
                    <a:pt x="41589" y="78093"/>
                    <a:pt x="42291" y="77664"/>
                    <a:pt x="42958" y="77188"/>
                  </a:cubicBezTo>
                  <a:cubicBezTo>
                    <a:pt x="43470" y="76819"/>
                    <a:pt x="43958" y="76426"/>
                    <a:pt x="44458" y="76021"/>
                  </a:cubicBezTo>
                  <a:lnTo>
                    <a:pt x="44458" y="76021"/>
                  </a:lnTo>
                  <a:cubicBezTo>
                    <a:pt x="43720" y="77581"/>
                    <a:pt x="43101" y="79177"/>
                    <a:pt x="42708" y="80855"/>
                  </a:cubicBezTo>
                  <a:cubicBezTo>
                    <a:pt x="42315" y="82546"/>
                    <a:pt x="42339" y="84260"/>
                    <a:pt x="42624" y="86011"/>
                  </a:cubicBezTo>
                  <a:cubicBezTo>
                    <a:pt x="42351" y="85987"/>
                    <a:pt x="42101" y="85939"/>
                    <a:pt x="41851" y="85927"/>
                  </a:cubicBezTo>
                  <a:cubicBezTo>
                    <a:pt x="41767" y="85927"/>
                    <a:pt x="41672" y="85975"/>
                    <a:pt x="41589" y="86011"/>
                  </a:cubicBezTo>
                  <a:cubicBezTo>
                    <a:pt x="41648" y="86082"/>
                    <a:pt x="41720" y="86201"/>
                    <a:pt x="41791" y="86213"/>
                  </a:cubicBezTo>
                  <a:cubicBezTo>
                    <a:pt x="42077" y="86261"/>
                    <a:pt x="42363" y="86261"/>
                    <a:pt x="42660" y="86285"/>
                  </a:cubicBezTo>
                  <a:cubicBezTo>
                    <a:pt x="42660" y="86308"/>
                    <a:pt x="42672" y="86332"/>
                    <a:pt x="42684" y="86368"/>
                  </a:cubicBezTo>
                  <a:cubicBezTo>
                    <a:pt x="42982" y="87773"/>
                    <a:pt x="43565" y="89071"/>
                    <a:pt x="44303" y="90309"/>
                  </a:cubicBezTo>
                  <a:cubicBezTo>
                    <a:pt x="44684" y="90928"/>
                    <a:pt x="45030" y="91583"/>
                    <a:pt x="45363" y="92238"/>
                  </a:cubicBezTo>
                  <a:cubicBezTo>
                    <a:pt x="46280" y="94095"/>
                    <a:pt x="46351" y="95941"/>
                    <a:pt x="45268" y="97774"/>
                  </a:cubicBezTo>
                  <a:cubicBezTo>
                    <a:pt x="45184" y="97917"/>
                    <a:pt x="45220" y="98119"/>
                    <a:pt x="45196" y="98298"/>
                  </a:cubicBezTo>
                  <a:cubicBezTo>
                    <a:pt x="45232" y="98310"/>
                    <a:pt x="45256" y="98322"/>
                    <a:pt x="45280" y="98334"/>
                  </a:cubicBezTo>
                  <a:cubicBezTo>
                    <a:pt x="45375" y="98262"/>
                    <a:pt x="45482" y="98215"/>
                    <a:pt x="45553" y="98119"/>
                  </a:cubicBezTo>
                  <a:cubicBezTo>
                    <a:pt x="46780" y="96774"/>
                    <a:pt x="47446" y="95202"/>
                    <a:pt x="47375" y="93357"/>
                  </a:cubicBezTo>
                  <a:cubicBezTo>
                    <a:pt x="47327" y="92273"/>
                    <a:pt x="47054" y="91238"/>
                    <a:pt x="46768" y="90202"/>
                  </a:cubicBezTo>
                  <a:cubicBezTo>
                    <a:pt x="46589" y="89559"/>
                    <a:pt x="46470" y="88904"/>
                    <a:pt x="46399" y="88237"/>
                  </a:cubicBezTo>
                  <a:cubicBezTo>
                    <a:pt x="46268" y="86808"/>
                    <a:pt x="46565" y="85427"/>
                    <a:pt x="47054" y="84094"/>
                  </a:cubicBezTo>
                  <a:cubicBezTo>
                    <a:pt x="47518" y="82784"/>
                    <a:pt x="48375" y="81724"/>
                    <a:pt x="49328" y="80736"/>
                  </a:cubicBezTo>
                  <a:cubicBezTo>
                    <a:pt x="49983" y="80070"/>
                    <a:pt x="50602" y="79355"/>
                    <a:pt x="51233" y="78653"/>
                  </a:cubicBezTo>
                  <a:cubicBezTo>
                    <a:pt x="51247" y="78638"/>
                    <a:pt x="51262" y="78632"/>
                    <a:pt x="51268" y="78630"/>
                  </a:cubicBezTo>
                  <a:lnTo>
                    <a:pt x="51268" y="78630"/>
                  </a:lnTo>
                  <a:cubicBezTo>
                    <a:pt x="51268" y="79082"/>
                    <a:pt x="51245" y="79534"/>
                    <a:pt x="51268" y="79998"/>
                  </a:cubicBezTo>
                  <a:cubicBezTo>
                    <a:pt x="51340" y="81010"/>
                    <a:pt x="51626" y="81951"/>
                    <a:pt x="52269" y="82772"/>
                  </a:cubicBezTo>
                  <a:cubicBezTo>
                    <a:pt x="52792" y="83415"/>
                    <a:pt x="53376" y="83999"/>
                    <a:pt x="54043" y="84511"/>
                  </a:cubicBezTo>
                  <a:cubicBezTo>
                    <a:pt x="54769" y="85082"/>
                    <a:pt x="55400" y="85749"/>
                    <a:pt x="55948" y="86499"/>
                  </a:cubicBezTo>
                  <a:cubicBezTo>
                    <a:pt x="56329" y="87035"/>
                    <a:pt x="56590" y="87630"/>
                    <a:pt x="56614" y="88309"/>
                  </a:cubicBezTo>
                  <a:cubicBezTo>
                    <a:pt x="56614" y="88463"/>
                    <a:pt x="56590" y="88606"/>
                    <a:pt x="56590" y="88761"/>
                  </a:cubicBezTo>
                  <a:cubicBezTo>
                    <a:pt x="56590" y="88821"/>
                    <a:pt x="56626" y="88904"/>
                    <a:pt x="56662" y="88916"/>
                  </a:cubicBezTo>
                  <a:cubicBezTo>
                    <a:pt x="56675" y="88922"/>
                    <a:pt x="56691" y="88925"/>
                    <a:pt x="56708" y="88925"/>
                  </a:cubicBezTo>
                  <a:cubicBezTo>
                    <a:pt x="56752" y="88925"/>
                    <a:pt x="56803" y="88906"/>
                    <a:pt x="56829" y="88880"/>
                  </a:cubicBezTo>
                  <a:cubicBezTo>
                    <a:pt x="56912" y="88797"/>
                    <a:pt x="56983" y="88690"/>
                    <a:pt x="57043" y="88582"/>
                  </a:cubicBezTo>
                  <a:cubicBezTo>
                    <a:pt x="57745" y="87308"/>
                    <a:pt x="57793" y="85999"/>
                    <a:pt x="57210" y="84653"/>
                  </a:cubicBezTo>
                  <a:cubicBezTo>
                    <a:pt x="56924" y="83999"/>
                    <a:pt x="56614" y="83356"/>
                    <a:pt x="56340" y="82689"/>
                  </a:cubicBezTo>
                  <a:cubicBezTo>
                    <a:pt x="56114" y="82153"/>
                    <a:pt x="56031" y="81594"/>
                    <a:pt x="56102" y="81010"/>
                  </a:cubicBezTo>
                  <a:cubicBezTo>
                    <a:pt x="56209" y="80022"/>
                    <a:pt x="56543" y="79117"/>
                    <a:pt x="56971" y="78236"/>
                  </a:cubicBezTo>
                  <a:cubicBezTo>
                    <a:pt x="57519" y="77117"/>
                    <a:pt x="58138" y="76021"/>
                    <a:pt x="58472" y="74807"/>
                  </a:cubicBezTo>
                  <a:cubicBezTo>
                    <a:pt x="58472" y="74795"/>
                    <a:pt x="58495" y="74783"/>
                    <a:pt x="58519" y="74759"/>
                  </a:cubicBezTo>
                  <a:cubicBezTo>
                    <a:pt x="58650" y="76498"/>
                    <a:pt x="58924" y="78188"/>
                    <a:pt x="59424" y="79831"/>
                  </a:cubicBezTo>
                  <a:cubicBezTo>
                    <a:pt x="59924" y="81510"/>
                    <a:pt x="60805" y="82975"/>
                    <a:pt x="61924" y="84356"/>
                  </a:cubicBezTo>
                  <a:cubicBezTo>
                    <a:pt x="61663" y="84463"/>
                    <a:pt x="61436" y="84546"/>
                    <a:pt x="61222" y="84653"/>
                  </a:cubicBezTo>
                  <a:cubicBezTo>
                    <a:pt x="61139" y="84701"/>
                    <a:pt x="61091" y="84784"/>
                    <a:pt x="61020" y="84856"/>
                  </a:cubicBezTo>
                  <a:cubicBezTo>
                    <a:pt x="61102" y="84887"/>
                    <a:pt x="61201" y="84944"/>
                    <a:pt x="61273" y="84944"/>
                  </a:cubicBezTo>
                  <a:cubicBezTo>
                    <a:pt x="61285" y="84944"/>
                    <a:pt x="61295" y="84942"/>
                    <a:pt x="61305" y="84939"/>
                  </a:cubicBezTo>
                  <a:cubicBezTo>
                    <a:pt x="61567" y="84832"/>
                    <a:pt x="61829" y="84701"/>
                    <a:pt x="62103" y="84570"/>
                  </a:cubicBezTo>
                  <a:cubicBezTo>
                    <a:pt x="62103" y="84570"/>
                    <a:pt x="62127" y="84594"/>
                    <a:pt x="62151" y="84618"/>
                  </a:cubicBezTo>
                  <a:cubicBezTo>
                    <a:pt x="63067" y="85642"/>
                    <a:pt x="64163" y="86439"/>
                    <a:pt x="65353" y="87130"/>
                  </a:cubicBezTo>
                  <a:cubicBezTo>
                    <a:pt x="66187" y="87606"/>
                    <a:pt x="67020" y="88106"/>
                    <a:pt x="67806" y="88666"/>
                  </a:cubicBezTo>
                  <a:cubicBezTo>
                    <a:pt x="69342" y="89773"/>
                    <a:pt x="70104" y="91297"/>
                    <a:pt x="70104" y="93202"/>
                  </a:cubicBezTo>
                  <a:cubicBezTo>
                    <a:pt x="70104" y="93369"/>
                    <a:pt x="70223" y="93535"/>
                    <a:pt x="70295" y="93702"/>
                  </a:cubicBezTo>
                  <a:lnTo>
                    <a:pt x="70390" y="93702"/>
                  </a:lnTo>
                  <a:cubicBezTo>
                    <a:pt x="70437" y="93583"/>
                    <a:pt x="70497" y="93476"/>
                    <a:pt x="70533" y="93357"/>
                  </a:cubicBezTo>
                  <a:cubicBezTo>
                    <a:pt x="70854" y="91797"/>
                    <a:pt x="70747" y="90273"/>
                    <a:pt x="70009" y="88844"/>
                  </a:cubicBezTo>
                  <a:cubicBezTo>
                    <a:pt x="69449" y="87749"/>
                    <a:pt x="68628" y="86856"/>
                    <a:pt x="67723" y="86046"/>
                  </a:cubicBezTo>
                  <a:cubicBezTo>
                    <a:pt x="67199" y="85558"/>
                    <a:pt x="66723" y="85034"/>
                    <a:pt x="66342" y="84427"/>
                  </a:cubicBezTo>
                  <a:cubicBezTo>
                    <a:pt x="65020" y="82379"/>
                    <a:pt x="64401" y="80153"/>
                    <a:pt x="64830" y="77712"/>
                  </a:cubicBezTo>
                  <a:cubicBezTo>
                    <a:pt x="64984" y="76807"/>
                    <a:pt x="65270" y="75926"/>
                    <a:pt x="65473" y="75033"/>
                  </a:cubicBezTo>
                  <a:cubicBezTo>
                    <a:pt x="65580" y="74557"/>
                    <a:pt x="65651" y="74069"/>
                    <a:pt x="65746" y="73533"/>
                  </a:cubicBezTo>
                  <a:cubicBezTo>
                    <a:pt x="65806" y="73676"/>
                    <a:pt x="65842" y="73771"/>
                    <a:pt x="65889" y="73878"/>
                  </a:cubicBezTo>
                  <a:cubicBezTo>
                    <a:pt x="66496" y="75188"/>
                    <a:pt x="67366" y="76248"/>
                    <a:pt x="68771" y="76748"/>
                  </a:cubicBezTo>
                  <a:cubicBezTo>
                    <a:pt x="69354" y="76950"/>
                    <a:pt x="69949" y="77141"/>
                    <a:pt x="70557" y="77248"/>
                  </a:cubicBezTo>
                  <a:cubicBezTo>
                    <a:pt x="71473" y="77426"/>
                    <a:pt x="72390" y="77569"/>
                    <a:pt x="73271" y="77914"/>
                  </a:cubicBezTo>
                  <a:cubicBezTo>
                    <a:pt x="74188" y="78284"/>
                    <a:pt x="74998" y="78772"/>
                    <a:pt x="75390" y="79736"/>
                  </a:cubicBezTo>
                  <a:cubicBezTo>
                    <a:pt x="75401" y="79780"/>
                    <a:pt x="75474" y="79845"/>
                    <a:pt x="75513" y="79845"/>
                  </a:cubicBezTo>
                  <a:cubicBezTo>
                    <a:pt x="75516" y="79845"/>
                    <a:pt x="75519" y="79844"/>
                    <a:pt x="75521" y="79843"/>
                  </a:cubicBezTo>
                  <a:cubicBezTo>
                    <a:pt x="75581" y="79831"/>
                    <a:pt x="75652" y="79772"/>
                    <a:pt x="75664" y="79712"/>
                  </a:cubicBezTo>
                  <a:cubicBezTo>
                    <a:pt x="75700" y="79569"/>
                    <a:pt x="75712" y="79415"/>
                    <a:pt x="75700" y="79260"/>
                  </a:cubicBezTo>
                  <a:cubicBezTo>
                    <a:pt x="75640" y="77748"/>
                    <a:pt x="74926" y="76593"/>
                    <a:pt x="73700" y="75748"/>
                  </a:cubicBezTo>
                  <a:cubicBezTo>
                    <a:pt x="73212" y="75402"/>
                    <a:pt x="72723" y="75057"/>
                    <a:pt x="72247" y="74700"/>
                  </a:cubicBezTo>
                  <a:cubicBezTo>
                    <a:pt x="71569" y="74188"/>
                    <a:pt x="71128" y="73509"/>
                    <a:pt x="70866" y="72700"/>
                  </a:cubicBezTo>
                  <a:cubicBezTo>
                    <a:pt x="70616" y="71878"/>
                    <a:pt x="70509" y="71033"/>
                    <a:pt x="70437" y="70187"/>
                  </a:cubicBezTo>
                  <a:cubicBezTo>
                    <a:pt x="70366" y="69175"/>
                    <a:pt x="70259" y="68175"/>
                    <a:pt x="70152" y="67175"/>
                  </a:cubicBezTo>
                  <a:cubicBezTo>
                    <a:pt x="70128" y="67020"/>
                    <a:pt x="70080" y="66866"/>
                    <a:pt x="70045" y="66711"/>
                  </a:cubicBezTo>
                  <a:lnTo>
                    <a:pt x="70045" y="66711"/>
                  </a:lnTo>
                  <a:cubicBezTo>
                    <a:pt x="72069" y="69544"/>
                    <a:pt x="74343" y="72080"/>
                    <a:pt x="77819" y="73235"/>
                  </a:cubicBezTo>
                  <a:cubicBezTo>
                    <a:pt x="77641" y="73485"/>
                    <a:pt x="77474" y="73688"/>
                    <a:pt x="77343" y="73902"/>
                  </a:cubicBezTo>
                  <a:cubicBezTo>
                    <a:pt x="77295" y="73962"/>
                    <a:pt x="77295" y="74069"/>
                    <a:pt x="77284" y="74152"/>
                  </a:cubicBezTo>
                  <a:cubicBezTo>
                    <a:pt x="77379" y="74140"/>
                    <a:pt x="77498" y="74152"/>
                    <a:pt x="77545" y="74093"/>
                  </a:cubicBezTo>
                  <a:cubicBezTo>
                    <a:pt x="77736" y="73866"/>
                    <a:pt x="77891" y="73616"/>
                    <a:pt x="78081" y="73366"/>
                  </a:cubicBezTo>
                  <a:cubicBezTo>
                    <a:pt x="78081" y="73363"/>
                    <a:pt x="78084" y="73361"/>
                    <a:pt x="78090" y="73361"/>
                  </a:cubicBezTo>
                  <a:cubicBezTo>
                    <a:pt x="78102" y="73361"/>
                    <a:pt x="78127" y="73370"/>
                    <a:pt x="78153" y="73378"/>
                  </a:cubicBezTo>
                  <a:cubicBezTo>
                    <a:pt x="79386" y="73779"/>
                    <a:pt x="80657" y="73946"/>
                    <a:pt x="81949" y="73946"/>
                  </a:cubicBezTo>
                  <a:cubicBezTo>
                    <a:pt x="82116" y="73946"/>
                    <a:pt x="82283" y="73943"/>
                    <a:pt x="82451" y="73938"/>
                  </a:cubicBezTo>
                  <a:cubicBezTo>
                    <a:pt x="82656" y="73930"/>
                    <a:pt x="82862" y="73927"/>
                    <a:pt x="83068" y="73927"/>
                  </a:cubicBezTo>
                  <a:cubicBezTo>
                    <a:pt x="83865" y="73927"/>
                    <a:pt x="84666" y="73984"/>
                    <a:pt x="85451" y="74116"/>
                  </a:cubicBezTo>
                  <a:cubicBezTo>
                    <a:pt x="87094" y="74390"/>
                    <a:pt x="88344" y="75247"/>
                    <a:pt x="89202" y="76676"/>
                  </a:cubicBezTo>
                  <a:cubicBezTo>
                    <a:pt x="89333" y="76914"/>
                    <a:pt x="89499" y="77069"/>
                    <a:pt x="89821" y="77141"/>
                  </a:cubicBezTo>
                  <a:cubicBezTo>
                    <a:pt x="89785" y="76974"/>
                    <a:pt x="89785" y="76819"/>
                    <a:pt x="89737" y="76676"/>
                  </a:cubicBezTo>
                  <a:cubicBezTo>
                    <a:pt x="89202" y="75093"/>
                    <a:pt x="88285" y="73783"/>
                    <a:pt x="86809" y="72973"/>
                  </a:cubicBezTo>
                  <a:cubicBezTo>
                    <a:pt x="86082" y="72569"/>
                    <a:pt x="85273" y="72307"/>
                    <a:pt x="84487" y="72033"/>
                  </a:cubicBezTo>
                  <a:cubicBezTo>
                    <a:pt x="83832" y="71807"/>
                    <a:pt x="83141" y="71699"/>
                    <a:pt x="82487" y="71473"/>
                  </a:cubicBezTo>
                  <a:cubicBezTo>
                    <a:pt x="80796" y="70878"/>
                    <a:pt x="79450" y="69783"/>
                    <a:pt x="78319" y="68413"/>
                  </a:cubicBezTo>
                  <a:cubicBezTo>
                    <a:pt x="77438" y="67354"/>
                    <a:pt x="76950" y="66080"/>
                    <a:pt x="76581" y="64758"/>
                  </a:cubicBezTo>
                  <a:cubicBezTo>
                    <a:pt x="76331" y="63865"/>
                    <a:pt x="76021" y="62996"/>
                    <a:pt x="75736" y="62115"/>
                  </a:cubicBezTo>
                  <a:cubicBezTo>
                    <a:pt x="75736" y="62091"/>
                    <a:pt x="75736" y="62055"/>
                    <a:pt x="75724" y="61984"/>
                  </a:cubicBezTo>
                  <a:lnTo>
                    <a:pt x="75724" y="61984"/>
                  </a:lnTo>
                  <a:cubicBezTo>
                    <a:pt x="75855" y="62091"/>
                    <a:pt x="75950" y="62174"/>
                    <a:pt x="76057" y="62246"/>
                  </a:cubicBezTo>
                  <a:cubicBezTo>
                    <a:pt x="76995" y="62885"/>
                    <a:pt x="77989" y="63324"/>
                    <a:pt x="79118" y="63324"/>
                  </a:cubicBezTo>
                  <a:cubicBezTo>
                    <a:pt x="79251" y="63324"/>
                    <a:pt x="79385" y="63318"/>
                    <a:pt x="79522" y="63306"/>
                  </a:cubicBezTo>
                  <a:cubicBezTo>
                    <a:pt x="80463" y="63222"/>
                    <a:pt x="81355" y="62972"/>
                    <a:pt x="82225" y="62615"/>
                  </a:cubicBezTo>
                  <a:cubicBezTo>
                    <a:pt x="83153" y="62234"/>
                    <a:pt x="84118" y="62008"/>
                    <a:pt x="85106" y="61936"/>
                  </a:cubicBezTo>
                  <a:cubicBezTo>
                    <a:pt x="85174" y="61933"/>
                    <a:pt x="85241" y="61931"/>
                    <a:pt x="85308" y="61931"/>
                  </a:cubicBezTo>
                  <a:cubicBezTo>
                    <a:pt x="85922" y="61931"/>
                    <a:pt x="86497" y="62081"/>
                    <a:pt x="87023" y="62424"/>
                  </a:cubicBezTo>
                  <a:cubicBezTo>
                    <a:pt x="87118" y="62484"/>
                    <a:pt x="87249" y="62508"/>
                    <a:pt x="87356" y="62555"/>
                  </a:cubicBezTo>
                  <a:cubicBezTo>
                    <a:pt x="87344" y="62424"/>
                    <a:pt x="87332" y="62294"/>
                    <a:pt x="87309" y="62151"/>
                  </a:cubicBezTo>
                  <a:cubicBezTo>
                    <a:pt x="87309" y="62127"/>
                    <a:pt x="87273" y="62103"/>
                    <a:pt x="87261" y="62067"/>
                  </a:cubicBezTo>
                  <a:cubicBezTo>
                    <a:pt x="86594" y="60984"/>
                    <a:pt x="85666" y="60258"/>
                    <a:pt x="84403" y="60031"/>
                  </a:cubicBezTo>
                  <a:cubicBezTo>
                    <a:pt x="83796" y="59924"/>
                    <a:pt x="83189" y="59877"/>
                    <a:pt x="82582" y="59829"/>
                  </a:cubicBezTo>
                  <a:cubicBezTo>
                    <a:pt x="81463" y="59746"/>
                    <a:pt x="80439" y="59424"/>
                    <a:pt x="79641" y="58603"/>
                  </a:cubicBezTo>
                  <a:cubicBezTo>
                    <a:pt x="79308" y="58269"/>
                    <a:pt x="78986" y="57936"/>
                    <a:pt x="78700" y="57555"/>
                  </a:cubicBezTo>
                  <a:cubicBezTo>
                    <a:pt x="78307" y="57043"/>
                    <a:pt x="77962" y="56483"/>
                    <a:pt x="77593" y="55947"/>
                  </a:cubicBezTo>
                  <a:cubicBezTo>
                    <a:pt x="77093" y="55257"/>
                    <a:pt x="76569" y="54566"/>
                    <a:pt x="76069" y="53888"/>
                  </a:cubicBezTo>
                  <a:lnTo>
                    <a:pt x="76069" y="53888"/>
                  </a:lnTo>
                  <a:cubicBezTo>
                    <a:pt x="78487" y="55041"/>
                    <a:pt x="80977" y="55923"/>
                    <a:pt x="83648" y="55923"/>
                  </a:cubicBezTo>
                  <a:cubicBezTo>
                    <a:pt x="84424" y="55923"/>
                    <a:pt x="85214" y="55849"/>
                    <a:pt x="86023" y="55686"/>
                  </a:cubicBezTo>
                  <a:lnTo>
                    <a:pt x="86023" y="55686"/>
                  </a:lnTo>
                  <a:cubicBezTo>
                    <a:pt x="85987" y="56007"/>
                    <a:pt x="85951" y="56233"/>
                    <a:pt x="85939" y="56483"/>
                  </a:cubicBezTo>
                  <a:cubicBezTo>
                    <a:pt x="85927" y="56567"/>
                    <a:pt x="85987" y="56662"/>
                    <a:pt x="86011" y="56745"/>
                  </a:cubicBezTo>
                  <a:cubicBezTo>
                    <a:pt x="86082" y="56674"/>
                    <a:pt x="86201" y="56614"/>
                    <a:pt x="86213" y="56543"/>
                  </a:cubicBezTo>
                  <a:cubicBezTo>
                    <a:pt x="86261" y="56257"/>
                    <a:pt x="86273" y="55971"/>
                    <a:pt x="86297" y="55674"/>
                  </a:cubicBezTo>
                  <a:cubicBezTo>
                    <a:pt x="86308" y="55674"/>
                    <a:pt x="86332" y="55662"/>
                    <a:pt x="86368" y="55650"/>
                  </a:cubicBezTo>
                  <a:cubicBezTo>
                    <a:pt x="87785" y="55340"/>
                    <a:pt x="89083" y="54757"/>
                    <a:pt x="90333" y="54019"/>
                  </a:cubicBezTo>
                  <a:cubicBezTo>
                    <a:pt x="91071" y="53578"/>
                    <a:pt x="91833" y="53173"/>
                    <a:pt x="92619" y="52816"/>
                  </a:cubicBezTo>
                  <a:cubicBezTo>
                    <a:pt x="93415" y="52448"/>
                    <a:pt x="94209" y="52260"/>
                    <a:pt x="94998" y="52260"/>
                  </a:cubicBezTo>
                  <a:cubicBezTo>
                    <a:pt x="95920" y="52260"/>
                    <a:pt x="96834" y="52516"/>
                    <a:pt x="97738" y="53042"/>
                  </a:cubicBezTo>
                  <a:cubicBezTo>
                    <a:pt x="97893" y="53138"/>
                    <a:pt x="98108" y="53114"/>
                    <a:pt x="98298" y="53138"/>
                  </a:cubicBezTo>
                  <a:cubicBezTo>
                    <a:pt x="98310" y="53114"/>
                    <a:pt x="98322" y="53078"/>
                    <a:pt x="98346" y="53054"/>
                  </a:cubicBezTo>
                  <a:cubicBezTo>
                    <a:pt x="98274" y="52971"/>
                    <a:pt x="98227" y="52864"/>
                    <a:pt x="98143" y="52792"/>
                  </a:cubicBezTo>
                  <a:cubicBezTo>
                    <a:pt x="96865" y="51617"/>
                    <a:pt x="95367" y="50955"/>
                    <a:pt x="93630" y="50955"/>
                  </a:cubicBezTo>
                  <a:cubicBezTo>
                    <a:pt x="93555" y="50955"/>
                    <a:pt x="93480" y="50956"/>
                    <a:pt x="93405" y="50959"/>
                  </a:cubicBezTo>
                  <a:cubicBezTo>
                    <a:pt x="92321" y="50995"/>
                    <a:pt x="91273" y="51280"/>
                    <a:pt x="90238" y="51566"/>
                  </a:cubicBezTo>
                  <a:cubicBezTo>
                    <a:pt x="89583" y="51745"/>
                    <a:pt x="88916" y="51864"/>
                    <a:pt x="88249" y="51935"/>
                  </a:cubicBezTo>
                  <a:cubicBezTo>
                    <a:pt x="88020" y="51955"/>
                    <a:pt x="87793" y="51965"/>
                    <a:pt x="87566" y="51965"/>
                  </a:cubicBezTo>
                  <a:cubicBezTo>
                    <a:pt x="86334" y="51965"/>
                    <a:pt x="85144" y="51677"/>
                    <a:pt x="83987" y="51245"/>
                  </a:cubicBezTo>
                  <a:cubicBezTo>
                    <a:pt x="82725" y="50768"/>
                    <a:pt x="81701" y="49935"/>
                    <a:pt x="80748" y="49006"/>
                  </a:cubicBezTo>
                  <a:cubicBezTo>
                    <a:pt x="80070" y="48351"/>
                    <a:pt x="79355" y="47732"/>
                    <a:pt x="78665" y="47101"/>
                  </a:cubicBezTo>
                  <a:cubicBezTo>
                    <a:pt x="78645" y="47082"/>
                    <a:pt x="78634" y="47062"/>
                    <a:pt x="78637" y="47062"/>
                  </a:cubicBezTo>
                  <a:lnTo>
                    <a:pt x="78637" y="47062"/>
                  </a:lnTo>
                  <a:cubicBezTo>
                    <a:pt x="78637" y="47062"/>
                    <a:pt x="78639" y="47063"/>
                    <a:pt x="78641" y="47065"/>
                  </a:cubicBezTo>
                  <a:cubicBezTo>
                    <a:pt x="78935" y="47065"/>
                    <a:pt x="79234" y="47076"/>
                    <a:pt x="79534" y="47076"/>
                  </a:cubicBezTo>
                  <a:cubicBezTo>
                    <a:pt x="79685" y="47076"/>
                    <a:pt x="79835" y="47073"/>
                    <a:pt x="79986" y="47065"/>
                  </a:cubicBezTo>
                  <a:cubicBezTo>
                    <a:pt x="80998" y="46994"/>
                    <a:pt x="81939" y="46720"/>
                    <a:pt x="82749" y="46077"/>
                  </a:cubicBezTo>
                  <a:cubicBezTo>
                    <a:pt x="83415" y="45553"/>
                    <a:pt x="83999" y="44970"/>
                    <a:pt x="84511" y="44303"/>
                  </a:cubicBezTo>
                  <a:cubicBezTo>
                    <a:pt x="85094" y="43553"/>
                    <a:pt x="85761" y="42910"/>
                    <a:pt x="86535" y="42362"/>
                  </a:cubicBezTo>
                  <a:cubicBezTo>
                    <a:pt x="87104" y="41964"/>
                    <a:pt x="87728" y="41718"/>
                    <a:pt x="88426" y="41718"/>
                  </a:cubicBezTo>
                  <a:cubicBezTo>
                    <a:pt x="88458" y="41718"/>
                    <a:pt x="88491" y="41719"/>
                    <a:pt x="88523" y="41720"/>
                  </a:cubicBezTo>
                  <a:cubicBezTo>
                    <a:pt x="88654" y="41720"/>
                    <a:pt x="88797" y="41684"/>
                    <a:pt x="88940" y="41660"/>
                  </a:cubicBezTo>
                  <a:cubicBezTo>
                    <a:pt x="88833" y="41541"/>
                    <a:pt x="88725" y="41422"/>
                    <a:pt x="88618" y="41303"/>
                  </a:cubicBezTo>
                  <a:cubicBezTo>
                    <a:pt x="88583" y="41267"/>
                    <a:pt x="88535" y="41255"/>
                    <a:pt x="88487" y="41231"/>
                  </a:cubicBezTo>
                  <a:cubicBezTo>
                    <a:pt x="87828" y="40886"/>
                    <a:pt x="87162" y="40720"/>
                    <a:pt x="86490" y="40720"/>
                  </a:cubicBezTo>
                  <a:cubicBezTo>
                    <a:pt x="85887" y="40720"/>
                    <a:pt x="85279" y="40853"/>
                    <a:pt x="84665" y="41112"/>
                  </a:cubicBezTo>
                  <a:cubicBezTo>
                    <a:pt x="84011" y="41398"/>
                    <a:pt x="83368" y="41720"/>
                    <a:pt x="82701" y="41993"/>
                  </a:cubicBezTo>
                  <a:cubicBezTo>
                    <a:pt x="82290" y="42167"/>
                    <a:pt x="81858" y="42256"/>
                    <a:pt x="81410" y="42256"/>
                  </a:cubicBezTo>
                  <a:cubicBezTo>
                    <a:pt x="81274" y="42256"/>
                    <a:pt x="81137" y="42248"/>
                    <a:pt x="80998" y="42232"/>
                  </a:cubicBezTo>
                  <a:cubicBezTo>
                    <a:pt x="80010" y="42124"/>
                    <a:pt x="79093" y="41779"/>
                    <a:pt x="78200" y="41339"/>
                  </a:cubicBezTo>
                  <a:cubicBezTo>
                    <a:pt x="77141" y="40827"/>
                    <a:pt x="76093" y="40243"/>
                    <a:pt x="74950" y="39910"/>
                  </a:cubicBezTo>
                  <a:cubicBezTo>
                    <a:pt x="74890" y="39886"/>
                    <a:pt x="74831" y="39862"/>
                    <a:pt x="74700" y="39815"/>
                  </a:cubicBezTo>
                  <a:cubicBezTo>
                    <a:pt x="78248" y="39529"/>
                    <a:pt x="81582" y="38826"/>
                    <a:pt x="84344" y="36386"/>
                  </a:cubicBezTo>
                  <a:cubicBezTo>
                    <a:pt x="84463" y="36671"/>
                    <a:pt x="84558" y="36909"/>
                    <a:pt x="84665" y="37124"/>
                  </a:cubicBezTo>
                  <a:cubicBezTo>
                    <a:pt x="84701" y="37207"/>
                    <a:pt x="84808" y="37255"/>
                    <a:pt x="84868" y="37314"/>
                  </a:cubicBezTo>
                  <a:cubicBezTo>
                    <a:pt x="84904" y="37219"/>
                    <a:pt x="84975" y="37112"/>
                    <a:pt x="84939" y="37040"/>
                  </a:cubicBezTo>
                  <a:cubicBezTo>
                    <a:pt x="84844" y="36778"/>
                    <a:pt x="84713" y="36517"/>
                    <a:pt x="84582" y="36231"/>
                  </a:cubicBezTo>
                  <a:cubicBezTo>
                    <a:pt x="84580" y="36232"/>
                    <a:pt x="84579" y="36233"/>
                    <a:pt x="84579" y="36233"/>
                  </a:cubicBezTo>
                  <a:cubicBezTo>
                    <a:pt x="84577" y="36233"/>
                    <a:pt x="84599" y="36204"/>
                    <a:pt x="84630" y="36183"/>
                  </a:cubicBezTo>
                  <a:cubicBezTo>
                    <a:pt x="85642" y="35254"/>
                    <a:pt x="86451" y="34171"/>
                    <a:pt x="87130" y="32980"/>
                  </a:cubicBezTo>
                  <a:cubicBezTo>
                    <a:pt x="87594" y="32183"/>
                    <a:pt x="88059" y="31385"/>
                    <a:pt x="88594" y="30647"/>
                  </a:cubicBezTo>
                  <a:cubicBezTo>
                    <a:pt x="89571" y="29254"/>
                    <a:pt x="90904" y="28396"/>
                    <a:pt x="92643" y="28266"/>
                  </a:cubicBezTo>
                  <a:cubicBezTo>
                    <a:pt x="92693" y="28260"/>
                    <a:pt x="92744" y="28259"/>
                    <a:pt x="92796" y="28259"/>
                  </a:cubicBezTo>
                  <a:cubicBezTo>
                    <a:pt x="92870" y="28259"/>
                    <a:pt x="92946" y="28262"/>
                    <a:pt x="93021" y="28262"/>
                  </a:cubicBezTo>
                  <a:cubicBezTo>
                    <a:pt x="93266" y="28262"/>
                    <a:pt x="93511" y="28230"/>
                    <a:pt x="93714" y="27956"/>
                  </a:cubicBezTo>
                  <a:cubicBezTo>
                    <a:pt x="93583" y="27896"/>
                    <a:pt x="93476" y="27837"/>
                    <a:pt x="93345" y="27825"/>
                  </a:cubicBezTo>
                  <a:cubicBezTo>
                    <a:pt x="92805" y="27710"/>
                    <a:pt x="92269" y="27648"/>
                    <a:pt x="91740" y="27648"/>
                  </a:cubicBezTo>
                  <a:cubicBezTo>
                    <a:pt x="90741" y="27648"/>
                    <a:pt x="89767" y="27866"/>
                    <a:pt x="88833" y="28349"/>
                  </a:cubicBezTo>
                  <a:cubicBezTo>
                    <a:pt x="87737" y="28908"/>
                    <a:pt x="86868" y="29754"/>
                    <a:pt x="86011" y="30635"/>
                  </a:cubicBezTo>
                  <a:cubicBezTo>
                    <a:pt x="85570" y="31075"/>
                    <a:pt x="85106" y="31528"/>
                    <a:pt x="84594" y="31873"/>
                  </a:cubicBezTo>
                  <a:cubicBezTo>
                    <a:pt x="82939" y="33022"/>
                    <a:pt x="81153" y="33648"/>
                    <a:pt x="79232" y="33648"/>
                  </a:cubicBezTo>
                  <a:cubicBezTo>
                    <a:pt x="78624" y="33648"/>
                    <a:pt x="78002" y="33585"/>
                    <a:pt x="77367" y="33457"/>
                  </a:cubicBezTo>
                  <a:cubicBezTo>
                    <a:pt x="76498" y="33290"/>
                    <a:pt x="75652" y="33028"/>
                    <a:pt x="74795" y="32826"/>
                  </a:cubicBezTo>
                  <a:cubicBezTo>
                    <a:pt x="74390" y="32730"/>
                    <a:pt x="73974" y="32683"/>
                    <a:pt x="73569" y="32611"/>
                  </a:cubicBezTo>
                  <a:cubicBezTo>
                    <a:pt x="73581" y="32587"/>
                    <a:pt x="73581" y="32587"/>
                    <a:pt x="73593" y="32576"/>
                  </a:cubicBezTo>
                  <a:cubicBezTo>
                    <a:pt x="73688" y="32540"/>
                    <a:pt x="73795" y="32492"/>
                    <a:pt x="73902" y="32445"/>
                  </a:cubicBezTo>
                  <a:cubicBezTo>
                    <a:pt x="75152" y="31861"/>
                    <a:pt x="76188" y="31028"/>
                    <a:pt x="76700" y="29682"/>
                  </a:cubicBezTo>
                  <a:cubicBezTo>
                    <a:pt x="76926" y="29075"/>
                    <a:pt x="77117" y="28432"/>
                    <a:pt x="77248" y="27789"/>
                  </a:cubicBezTo>
                  <a:cubicBezTo>
                    <a:pt x="77426" y="26861"/>
                    <a:pt x="77569" y="25932"/>
                    <a:pt x="77926" y="25051"/>
                  </a:cubicBezTo>
                  <a:cubicBezTo>
                    <a:pt x="78284" y="24146"/>
                    <a:pt x="78772" y="23348"/>
                    <a:pt x="79736" y="22955"/>
                  </a:cubicBezTo>
                  <a:cubicBezTo>
                    <a:pt x="79784" y="22943"/>
                    <a:pt x="79855" y="22860"/>
                    <a:pt x="79843" y="22824"/>
                  </a:cubicBezTo>
                  <a:cubicBezTo>
                    <a:pt x="79831" y="22765"/>
                    <a:pt x="79760" y="22693"/>
                    <a:pt x="79712" y="22681"/>
                  </a:cubicBezTo>
                  <a:cubicBezTo>
                    <a:pt x="79596" y="22662"/>
                    <a:pt x="79471" y="22643"/>
                    <a:pt x="79345" y="22643"/>
                  </a:cubicBezTo>
                  <a:cubicBezTo>
                    <a:pt x="79317" y="22643"/>
                    <a:pt x="79288" y="22644"/>
                    <a:pt x="79260" y="22646"/>
                  </a:cubicBezTo>
                  <a:cubicBezTo>
                    <a:pt x="77760" y="22705"/>
                    <a:pt x="76605" y="23408"/>
                    <a:pt x="75760" y="24622"/>
                  </a:cubicBezTo>
                  <a:cubicBezTo>
                    <a:pt x="75438" y="25075"/>
                    <a:pt x="75129" y="25527"/>
                    <a:pt x="74807" y="25968"/>
                  </a:cubicBezTo>
                  <a:cubicBezTo>
                    <a:pt x="74200" y="26801"/>
                    <a:pt x="73378" y="27301"/>
                    <a:pt x="72402" y="27563"/>
                  </a:cubicBezTo>
                  <a:cubicBezTo>
                    <a:pt x="71414" y="27837"/>
                    <a:pt x="70390" y="27861"/>
                    <a:pt x="69378" y="27956"/>
                  </a:cubicBezTo>
                  <a:cubicBezTo>
                    <a:pt x="68532" y="28039"/>
                    <a:pt x="67687" y="28170"/>
                    <a:pt x="66842" y="28277"/>
                  </a:cubicBezTo>
                  <a:cubicBezTo>
                    <a:pt x="66794" y="28277"/>
                    <a:pt x="66747" y="28289"/>
                    <a:pt x="66627" y="28301"/>
                  </a:cubicBezTo>
                  <a:cubicBezTo>
                    <a:pt x="69544" y="26277"/>
                    <a:pt x="72081" y="24003"/>
                    <a:pt x="73235" y="20526"/>
                  </a:cubicBezTo>
                  <a:cubicBezTo>
                    <a:pt x="73485" y="20717"/>
                    <a:pt x="73688" y="20872"/>
                    <a:pt x="73890" y="21003"/>
                  </a:cubicBezTo>
                  <a:cubicBezTo>
                    <a:pt x="73962" y="21050"/>
                    <a:pt x="74069" y="21038"/>
                    <a:pt x="74164" y="21050"/>
                  </a:cubicBezTo>
                  <a:cubicBezTo>
                    <a:pt x="74140" y="20967"/>
                    <a:pt x="74140" y="20836"/>
                    <a:pt x="74081" y="20788"/>
                  </a:cubicBezTo>
                  <a:cubicBezTo>
                    <a:pt x="73866" y="20610"/>
                    <a:pt x="73616" y="20455"/>
                    <a:pt x="73366" y="20276"/>
                  </a:cubicBezTo>
                  <a:cubicBezTo>
                    <a:pt x="73366" y="20276"/>
                    <a:pt x="73366" y="20229"/>
                    <a:pt x="73390" y="20181"/>
                  </a:cubicBezTo>
                  <a:cubicBezTo>
                    <a:pt x="73831" y="18800"/>
                    <a:pt x="73962" y="17383"/>
                    <a:pt x="73950" y="15943"/>
                  </a:cubicBezTo>
                  <a:cubicBezTo>
                    <a:pt x="73938" y="15014"/>
                    <a:pt x="73962" y="14085"/>
                    <a:pt x="74081" y="13168"/>
                  </a:cubicBezTo>
                  <a:cubicBezTo>
                    <a:pt x="74283" y="11406"/>
                    <a:pt x="75152" y="10037"/>
                    <a:pt x="76712" y="9132"/>
                  </a:cubicBezTo>
                  <a:cubicBezTo>
                    <a:pt x="76938" y="9001"/>
                    <a:pt x="77081" y="8823"/>
                    <a:pt x="77153" y="8525"/>
                  </a:cubicBezTo>
                  <a:lnTo>
                    <a:pt x="77153" y="8525"/>
                  </a:lnTo>
                  <a:cubicBezTo>
                    <a:pt x="76950" y="8561"/>
                    <a:pt x="76783" y="8573"/>
                    <a:pt x="76617" y="8632"/>
                  </a:cubicBezTo>
                  <a:cubicBezTo>
                    <a:pt x="75605" y="8954"/>
                    <a:pt x="74736" y="9513"/>
                    <a:pt x="73974" y="10228"/>
                  </a:cubicBezTo>
                  <a:cubicBezTo>
                    <a:pt x="72973" y="11180"/>
                    <a:pt x="72473" y="12395"/>
                    <a:pt x="72081" y="13668"/>
                  </a:cubicBezTo>
                  <a:cubicBezTo>
                    <a:pt x="71842" y="14466"/>
                    <a:pt x="71700" y="15300"/>
                    <a:pt x="71378" y="16074"/>
                  </a:cubicBezTo>
                  <a:cubicBezTo>
                    <a:pt x="70271" y="18717"/>
                    <a:pt x="68390" y="20574"/>
                    <a:pt x="65651" y="21491"/>
                  </a:cubicBezTo>
                  <a:cubicBezTo>
                    <a:pt x="64461" y="21896"/>
                    <a:pt x="63198" y="22086"/>
                    <a:pt x="62055" y="22622"/>
                  </a:cubicBezTo>
                  <a:cubicBezTo>
                    <a:pt x="62044" y="22622"/>
                    <a:pt x="62044" y="22610"/>
                    <a:pt x="62008" y="22598"/>
                  </a:cubicBezTo>
                  <a:cubicBezTo>
                    <a:pt x="62091" y="22491"/>
                    <a:pt x="62175" y="22396"/>
                    <a:pt x="62246" y="22301"/>
                  </a:cubicBezTo>
                  <a:cubicBezTo>
                    <a:pt x="62960" y="21253"/>
                    <a:pt x="63413" y="20134"/>
                    <a:pt x="63306" y="18836"/>
                  </a:cubicBezTo>
                  <a:cubicBezTo>
                    <a:pt x="63234" y="17895"/>
                    <a:pt x="62984" y="17002"/>
                    <a:pt x="62627" y="16133"/>
                  </a:cubicBezTo>
                  <a:cubicBezTo>
                    <a:pt x="62246" y="15192"/>
                    <a:pt x="62008" y="14228"/>
                    <a:pt x="61948" y="13228"/>
                  </a:cubicBezTo>
                  <a:cubicBezTo>
                    <a:pt x="61901" y="12561"/>
                    <a:pt x="62044" y="11930"/>
                    <a:pt x="62401" y="11347"/>
                  </a:cubicBezTo>
                  <a:cubicBezTo>
                    <a:pt x="62472" y="11240"/>
                    <a:pt x="62686" y="11132"/>
                    <a:pt x="62532" y="11001"/>
                  </a:cubicBezTo>
                  <a:cubicBezTo>
                    <a:pt x="62515" y="10984"/>
                    <a:pt x="62483" y="10977"/>
                    <a:pt x="62443" y="10977"/>
                  </a:cubicBezTo>
                  <a:cubicBezTo>
                    <a:pt x="62345" y="10977"/>
                    <a:pt x="62200" y="11022"/>
                    <a:pt x="62115" y="11073"/>
                  </a:cubicBezTo>
                  <a:cubicBezTo>
                    <a:pt x="61008" y="11716"/>
                    <a:pt x="60258" y="12656"/>
                    <a:pt x="60031" y="13930"/>
                  </a:cubicBezTo>
                  <a:cubicBezTo>
                    <a:pt x="59900" y="14669"/>
                    <a:pt x="59865" y="15419"/>
                    <a:pt x="59781" y="16157"/>
                  </a:cubicBezTo>
                  <a:cubicBezTo>
                    <a:pt x="59686" y="17121"/>
                    <a:pt x="59317" y="17967"/>
                    <a:pt x="58650" y="18669"/>
                  </a:cubicBezTo>
                  <a:cubicBezTo>
                    <a:pt x="58103" y="19241"/>
                    <a:pt x="57495" y="19729"/>
                    <a:pt x="56841" y="20157"/>
                  </a:cubicBezTo>
                  <a:cubicBezTo>
                    <a:pt x="55840" y="20824"/>
                    <a:pt x="54805" y="21467"/>
                    <a:pt x="53935" y="22312"/>
                  </a:cubicBezTo>
                  <a:lnTo>
                    <a:pt x="53876" y="22312"/>
                  </a:lnTo>
                  <a:cubicBezTo>
                    <a:pt x="55376" y="19157"/>
                    <a:pt x="56412" y="15919"/>
                    <a:pt x="55686" y="12323"/>
                  </a:cubicBezTo>
                  <a:lnTo>
                    <a:pt x="55686" y="12323"/>
                  </a:lnTo>
                  <a:cubicBezTo>
                    <a:pt x="55995" y="12359"/>
                    <a:pt x="56245" y="12395"/>
                    <a:pt x="56495" y="12418"/>
                  </a:cubicBezTo>
                  <a:cubicBezTo>
                    <a:pt x="56579" y="12418"/>
                    <a:pt x="56662" y="12359"/>
                    <a:pt x="56757" y="12323"/>
                  </a:cubicBezTo>
                  <a:cubicBezTo>
                    <a:pt x="56686" y="12264"/>
                    <a:pt x="56626" y="12144"/>
                    <a:pt x="56555" y="12133"/>
                  </a:cubicBezTo>
                  <a:cubicBezTo>
                    <a:pt x="56269" y="12085"/>
                    <a:pt x="55983" y="12073"/>
                    <a:pt x="55674" y="12049"/>
                  </a:cubicBezTo>
                  <a:cubicBezTo>
                    <a:pt x="55674" y="12037"/>
                    <a:pt x="55650" y="11990"/>
                    <a:pt x="55638" y="11942"/>
                  </a:cubicBezTo>
                  <a:cubicBezTo>
                    <a:pt x="55364" y="10656"/>
                    <a:pt x="54852" y="9454"/>
                    <a:pt x="54197" y="8323"/>
                  </a:cubicBezTo>
                  <a:cubicBezTo>
                    <a:pt x="53709" y="7465"/>
                    <a:pt x="53221" y="6608"/>
                    <a:pt x="52816" y="5715"/>
                  </a:cubicBezTo>
                  <a:cubicBezTo>
                    <a:pt x="52042" y="4048"/>
                    <a:pt x="52054" y="2369"/>
                    <a:pt x="52983" y="750"/>
                  </a:cubicBezTo>
                  <a:cubicBezTo>
                    <a:pt x="53114" y="512"/>
                    <a:pt x="53185" y="298"/>
                    <a:pt x="5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5341725" y="2171225"/>
              <a:ext cx="17000" cy="475"/>
            </a:xfrm>
            <a:custGeom>
              <a:avLst/>
              <a:gdLst/>
              <a:ahLst/>
              <a:cxnLst/>
              <a:rect l="l" t="t" r="r" b="b"/>
              <a:pathLst>
                <a:path w="680" h="19" extrusionOk="0">
                  <a:moveTo>
                    <a:pt x="1" y="1"/>
                  </a:moveTo>
                  <a:cubicBezTo>
                    <a:pt x="114" y="13"/>
                    <a:pt x="227" y="19"/>
                    <a:pt x="340" y="19"/>
                  </a:cubicBezTo>
                  <a:cubicBezTo>
                    <a:pt x="453" y="19"/>
                    <a:pt x="566" y="13"/>
                    <a:pt x="679" y="1"/>
                  </a:cubicBezTo>
                  <a:lnTo>
                    <a:pt x="679" y="1"/>
                  </a:lnTo>
                  <a:cubicBezTo>
                    <a:pt x="566" y="7"/>
                    <a:pt x="453" y="10"/>
                    <a:pt x="340" y="10"/>
                  </a:cubicBezTo>
                  <a:cubicBezTo>
                    <a:pt x="227" y="10"/>
                    <a:pt x="114" y="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5211050" y="1605050"/>
              <a:ext cx="22950" cy="25950"/>
            </a:xfrm>
            <a:custGeom>
              <a:avLst/>
              <a:gdLst/>
              <a:ahLst/>
              <a:cxnLst/>
              <a:rect l="l" t="t" r="r" b="b"/>
              <a:pathLst>
                <a:path w="918" h="1038" extrusionOk="0">
                  <a:moveTo>
                    <a:pt x="770" y="1"/>
                  </a:moveTo>
                  <a:cubicBezTo>
                    <a:pt x="745" y="1"/>
                    <a:pt x="724" y="5"/>
                    <a:pt x="715" y="14"/>
                  </a:cubicBezTo>
                  <a:cubicBezTo>
                    <a:pt x="477" y="264"/>
                    <a:pt x="251" y="526"/>
                    <a:pt x="36" y="788"/>
                  </a:cubicBezTo>
                  <a:cubicBezTo>
                    <a:pt x="1" y="824"/>
                    <a:pt x="48" y="931"/>
                    <a:pt x="60" y="1038"/>
                  </a:cubicBezTo>
                  <a:cubicBezTo>
                    <a:pt x="156" y="990"/>
                    <a:pt x="191" y="990"/>
                    <a:pt x="215" y="966"/>
                  </a:cubicBezTo>
                  <a:cubicBezTo>
                    <a:pt x="441" y="716"/>
                    <a:pt x="679" y="454"/>
                    <a:pt x="894" y="193"/>
                  </a:cubicBezTo>
                  <a:cubicBezTo>
                    <a:pt x="918" y="157"/>
                    <a:pt x="918" y="62"/>
                    <a:pt x="882" y="26"/>
                  </a:cubicBezTo>
                  <a:cubicBezTo>
                    <a:pt x="860" y="11"/>
                    <a:pt x="810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4980975" y="2027750"/>
              <a:ext cx="11925" cy="31000"/>
            </a:xfrm>
            <a:custGeom>
              <a:avLst/>
              <a:gdLst/>
              <a:ahLst/>
              <a:cxnLst/>
              <a:rect l="l" t="t" r="r" b="b"/>
              <a:pathLst>
                <a:path w="477" h="1240" extrusionOk="0">
                  <a:moveTo>
                    <a:pt x="393" y="1"/>
                  </a:moveTo>
                  <a:cubicBezTo>
                    <a:pt x="334" y="49"/>
                    <a:pt x="226" y="96"/>
                    <a:pt x="203" y="168"/>
                  </a:cubicBezTo>
                  <a:cubicBezTo>
                    <a:pt x="119" y="430"/>
                    <a:pt x="72" y="691"/>
                    <a:pt x="0" y="1013"/>
                  </a:cubicBezTo>
                  <a:cubicBezTo>
                    <a:pt x="48" y="1084"/>
                    <a:pt x="107" y="1156"/>
                    <a:pt x="167" y="1239"/>
                  </a:cubicBezTo>
                  <a:cubicBezTo>
                    <a:pt x="215" y="1156"/>
                    <a:pt x="298" y="1084"/>
                    <a:pt x="322" y="1001"/>
                  </a:cubicBezTo>
                  <a:cubicBezTo>
                    <a:pt x="381" y="751"/>
                    <a:pt x="441" y="501"/>
                    <a:pt x="476" y="239"/>
                  </a:cubicBezTo>
                  <a:cubicBezTo>
                    <a:pt x="476" y="168"/>
                    <a:pt x="429" y="84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5235475" y="2934775"/>
              <a:ext cx="26200" cy="22025"/>
            </a:xfrm>
            <a:custGeom>
              <a:avLst/>
              <a:gdLst/>
              <a:ahLst/>
              <a:cxnLst/>
              <a:rect l="l" t="t" r="r" b="b"/>
              <a:pathLst>
                <a:path w="1048" h="881" extrusionOk="0">
                  <a:moveTo>
                    <a:pt x="141" y="0"/>
                  </a:moveTo>
                  <a:cubicBezTo>
                    <a:pt x="99" y="0"/>
                    <a:pt x="52" y="13"/>
                    <a:pt x="24" y="34"/>
                  </a:cubicBezTo>
                  <a:cubicBezTo>
                    <a:pt x="0" y="46"/>
                    <a:pt x="0" y="165"/>
                    <a:pt x="24" y="201"/>
                  </a:cubicBezTo>
                  <a:cubicBezTo>
                    <a:pt x="274" y="427"/>
                    <a:pt x="536" y="653"/>
                    <a:pt x="798" y="867"/>
                  </a:cubicBezTo>
                  <a:cubicBezTo>
                    <a:pt x="810" y="876"/>
                    <a:pt x="825" y="880"/>
                    <a:pt x="843" y="880"/>
                  </a:cubicBezTo>
                  <a:cubicBezTo>
                    <a:pt x="895" y="880"/>
                    <a:pt x="968" y="849"/>
                    <a:pt x="1048" y="832"/>
                  </a:cubicBezTo>
                  <a:cubicBezTo>
                    <a:pt x="1000" y="736"/>
                    <a:pt x="976" y="701"/>
                    <a:pt x="953" y="665"/>
                  </a:cubicBezTo>
                  <a:cubicBezTo>
                    <a:pt x="714" y="451"/>
                    <a:pt x="464" y="224"/>
                    <a:pt x="214" y="22"/>
                  </a:cubicBezTo>
                  <a:cubicBezTo>
                    <a:pt x="199" y="7"/>
                    <a:pt x="172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6805900" y="2479300"/>
              <a:ext cx="12225" cy="30975"/>
            </a:xfrm>
            <a:custGeom>
              <a:avLst/>
              <a:gdLst/>
              <a:ahLst/>
              <a:cxnLst/>
              <a:rect l="l" t="t" r="r" b="b"/>
              <a:pathLst>
                <a:path w="489" h="1239" extrusionOk="0">
                  <a:moveTo>
                    <a:pt x="334" y="1"/>
                  </a:moveTo>
                  <a:cubicBezTo>
                    <a:pt x="286" y="72"/>
                    <a:pt x="191" y="132"/>
                    <a:pt x="179" y="227"/>
                  </a:cubicBezTo>
                  <a:cubicBezTo>
                    <a:pt x="108" y="477"/>
                    <a:pt x="48" y="739"/>
                    <a:pt x="12" y="1001"/>
                  </a:cubicBezTo>
                  <a:cubicBezTo>
                    <a:pt x="0" y="1072"/>
                    <a:pt x="60" y="1156"/>
                    <a:pt x="84" y="1239"/>
                  </a:cubicBezTo>
                  <a:cubicBezTo>
                    <a:pt x="155" y="1179"/>
                    <a:pt x="262" y="1144"/>
                    <a:pt x="286" y="1084"/>
                  </a:cubicBezTo>
                  <a:cubicBezTo>
                    <a:pt x="358" y="810"/>
                    <a:pt x="417" y="536"/>
                    <a:pt x="489" y="227"/>
                  </a:cubicBezTo>
                  <a:cubicBezTo>
                    <a:pt x="441" y="155"/>
                    <a:pt x="393" y="72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6565700" y="2908225"/>
              <a:ext cx="22625" cy="24125"/>
            </a:xfrm>
            <a:custGeom>
              <a:avLst/>
              <a:gdLst/>
              <a:ahLst/>
              <a:cxnLst/>
              <a:rect l="l" t="t" r="r" b="b"/>
              <a:pathLst>
                <a:path w="905" h="965" extrusionOk="0">
                  <a:moveTo>
                    <a:pt x="822" y="1"/>
                  </a:moveTo>
                  <a:cubicBezTo>
                    <a:pt x="750" y="1"/>
                    <a:pt x="679" y="24"/>
                    <a:pt x="631" y="72"/>
                  </a:cubicBezTo>
                  <a:cubicBezTo>
                    <a:pt x="429" y="274"/>
                    <a:pt x="238" y="489"/>
                    <a:pt x="60" y="715"/>
                  </a:cubicBezTo>
                  <a:cubicBezTo>
                    <a:pt x="12" y="774"/>
                    <a:pt x="24" y="882"/>
                    <a:pt x="0" y="965"/>
                  </a:cubicBezTo>
                  <a:cubicBezTo>
                    <a:pt x="83" y="953"/>
                    <a:pt x="202" y="965"/>
                    <a:pt x="250" y="917"/>
                  </a:cubicBezTo>
                  <a:cubicBezTo>
                    <a:pt x="453" y="715"/>
                    <a:pt x="643" y="489"/>
                    <a:pt x="834" y="262"/>
                  </a:cubicBezTo>
                  <a:cubicBezTo>
                    <a:pt x="857" y="227"/>
                    <a:pt x="869" y="167"/>
                    <a:pt x="905" y="108"/>
                  </a:cubicBezTo>
                  <a:cubicBezTo>
                    <a:pt x="869" y="72"/>
                    <a:pt x="845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6795175" y="1993525"/>
              <a:ext cx="15500" cy="29800"/>
            </a:xfrm>
            <a:custGeom>
              <a:avLst/>
              <a:gdLst/>
              <a:ahLst/>
              <a:cxnLst/>
              <a:rect l="l" t="t" r="r" b="b"/>
              <a:pathLst>
                <a:path w="620" h="1192" extrusionOk="0">
                  <a:moveTo>
                    <a:pt x="60" y="1"/>
                  </a:moveTo>
                  <a:cubicBezTo>
                    <a:pt x="48" y="72"/>
                    <a:pt x="1" y="144"/>
                    <a:pt x="13" y="191"/>
                  </a:cubicBezTo>
                  <a:cubicBezTo>
                    <a:pt x="96" y="489"/>
                    <a:pt x="191" y="786"/>
                    <a:pt x="310" y="1084"/>
                  </a:cubicBezTo>
                  <a:cubicBezTo>
                    <a:pt x="322" y="1144"/>
                    <a:pt x="418" y="1191"/>
                    <a:pt x="477" y="1191"/>
                  </a:cubicBezTo>
                  <a:cubicBezTo>
                    <a:pt x="525" y="1191"/>
                    <a:pt x="560" y="1096"/>
                    <a:pt x="620" y="1025"/>
                  </a:cubicBezTo>
                  <a:cubicBezTo>
                    <a:pt x="489" y="703"/>
                    <a:pt x="382" y="394"/>
                    <a:pt x="239" y="84"/>
                  </a:cubicBezTo>
                  <a:cubicBezTo>
                    <a:pt x="227" y="36"/>
                    <a:pt x="132" y="36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6538900" y="1580375"/>
              <a:ext cx="23825" cy="22350"/>
            </a:xfrm>
            <a:custGeom>
              <a:avLst/>
              <a:gdLst/>
              <a:ahLst/>
              <a:cxnLst/>
              <a:rect l="l" t="t" r="r" b="b"/>
              <a:pathLst>
                <a:path w="953" h="894" extrusionOk="0">
                  <a:moveTo>
                    <a:pt x="108" y="1"/>
                  </a:moveTo>
                  <a:cubicBezTo>
                    <a:pt x="72" y="25"/>
                    <a:pt x="1" y="48"/>
                    <a:pt x="1" y="72"/>
                  </a:cubicBezTo>
                  <a:cubicBezTo>
                    <a:pt x="1" y="132"/>
                    <a:pt x="12" y="215"/>
                    <a:pt x="60" y="263"/>
                  </a:cubicBezTo>
                  <a:cubicBezTo>
                    <a:pt x="262" y="453"/>
                    <a:pt x="477" y="656"/>
                    <a:pt x="703" y="834"/>
                  </a:cubicBezTo>
                  <a:cubicBezTo>
                    <a:pt x="763" y="882"/>
                    <a:pt x="870" y="882"/>
                    <a:pt x="953" y="894"/>
                  </a:cubicBezTo>
                  <a:cubicBezTo>
                    <a:pt x="941" y="810"/>
                    <a:pt x="953" y="680"/>
                    <a:pt x="905" y="632"/>
                  </a:cubicBezTo>
                  <a:cubicBezTo>
                    <a:pt x="715" y="429"/>
                    <a:pt x="501" y="263"/>
                    <a:pt x="286" y="84"/>
                  </a:cubicBezTo>
                  <a:cubicBezTo>
                    <a:pt x="239" y="48"/>
                    <a:pt x="179" y="2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4988400" y="2514400"/>
              <a:ext cx="15500" cy="29825"/>
            </a:xfrm>
            <a:custGeom>
              <a:avLst/>
              <a:gdLst/>
              <a:ahLst/>
              <a:cxnLst/>
              <a:rect l="l" t="t" r="r" b="b"/>
              <a:pathLst>
                <a:path w="620" h="1193" extrusionOk="0">
                  <a:moveTo>
                    <a:pt x="167" y="0"/>
                  </a:moveTo>
                  <a:cubicBezTo>
                    <a:pt x="163" y="0"/>
                    <a:pt x="159" y="1"/>
                    <a:pt x="156" y="2"/>
                  </a:cubicBezTo>
                  <a:cubicBezTo>
                    <a:pt x="96" y="13"/>
                    <a:pt x="60" y="97"/>
                    <a:pt x="1" y="168"/>
                  </a:cubicBezTo>
                  <a:cubicBezTo>
                    <a:pt x="120" y="490"/>
                    <a:pt x="239" y="799"/>
                    <a:pt x="370" y="1097"/>
                  </a:cubicBezTo>
                  <a:cubicBezTo>
                    <a:pt x="382" y="1145"/>
                    <a:pt x="489" y="1156"/>
                    <a:pt x="560" y="1192"/>
                  </a:cubicBezTo>
                  <a:cubicBezTo>
                    <a:pt x="572" y="1133"/>
                    <a:pt x="620" y="1061"/>
                    <a:pt x="608" y="1002"/>
                  </a:cubicBezTo>
                  <a:cubicBezTo>
                    <a:pt x="525" y="704"/>
                    <a:pt x="418" y="406"/>
                    <a:pt x="310" y="109"/>
                  </a:cubicBezTo>
                  <a:cubicBezTo>
                    <a:pt x="299" y="65"/>
                    <a:pt x="21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5658125" y="3175775"/>
              <a:ext cx="31300" cy="11675"/>
            </a:xfrm>
            <a:custGeom>
              <a:avLst/>
              <a:gdLst/>
              <a:ahLst/>
              <a:cxnLst/>
              <a:rect l="l" t="t" r="r" b="b"/>
              <a:pathLst>
                <a:path w="1252" h="467" extrusionOk="0">
                  <a:moveTo>
                    <a:pt x="231" y="1"/>
                  </a:moveTo>
                  <a:cubicBezTo>
                    <a:pt x="163" y="1"/>
                    <a:pt x="77" y="52"/>
                    <a:pt x="1" y="74"/>
                  </a:cubicBezTo>
                  <a:cubicBezTo>
                    <a:pt x="60" y="133"/>
                    <a:pt x="96" y="252"/>
                    <a:pt x="168" y="264"/>
                  </a:cubicBezTo>
                  <a:cubicBezTo>
                    <a:pt x="430" y="347"/>
                    <a:pt x="715" y="395"/>
                    <a:pt x="1013" y="467"/>
                  </a:cubicBezTo>
                  <a:cubicBezTo>
                    <a:pt x="1084" y="419"/>
                    <a:pt x="1168" y="371"/>
                    <a:pt x="1251" y="324"/>
                  </a:cubicBezTo>
                  <a:cubicBezTo>
                    <a:pt x="1180" y="264"/>
                    <a:pt x="1108" y="181"/>
                    <a:pt x="1025" y="157"/>
                  </a:cubicBezTo>
                  <a:cubicBezTo>
                    <a:pt x="775" y="86"/>
                    <a:pt x="513" y="38"/>
                    <a:pt x="251" y="2"/>
                  </a:cubicBezTo>
                  <a:cubicBezTo>
                    <a:pt x="245" y="1"/>
                    <a:pt x="238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6109675" y="1350600"/>
              <a:ext cx="31275" cy="11675"/>
            </a:xfrm>
            <a:custGeom>
              <a:avLst/>
              <a:gdLst/>
              <a:ahLst/>
              <a:cxnLst/>
              <a:rect l="l" t="t" r="r" b="b"/>
              <a:pathLst>
                <a:path w="1251" h="467" extrusionOk="0">
                  <a:moveTo>
                    <a:pt x="227" y="0"/>
                  </a:moveTo>
                  <a:cubicBezTo>
                    <a:pt x="155" y="36"/>
                    <a:pt x="84" y="95"/>
                    <a:pt x="1" y="131"/>
                  </a:cubicBezTo>
                  <a:cubicBezTo>
                    <a:pt x="72" y="191"/>
                    <a:pt x="144" y="286"/>
                    <a:pt x="227" y="298"/>
                  </a:cubicBezTo>
                  <a:cubicBezTo>
                    <a:pt x="477" y="369"/>
                    <a:pt x="739" y="429"/>
                    <a:pt x="1001" y="465"/>
                  </a:cubicBezTo>
                  <a:cubicBezTo>
                    <a:pt x="1007" y="466"/>
                    <a:pt x="1014" y="466"/>
                    <a:pt x="1021" y="466"/>
                  </a:cubicBezTo>
                  <a:cubicBezTo>
                    <a:pt x="1089" y="466"/>
                    <a:pt x="1175" y="415"/>
                    <a:pt x="1251" y="393"/>
                  </a:cubicBezTo>
                  <a:cubicBezTo>
                    <a:pt x="1191" y="322"/>
                    <a:pt x="1144" y="215"/>
                    <a:pt x="1084" y="191"/>
                  </a:cubicBezTo>
                  <a:cubicBezTo>
                    <a:pt x="810" y="119"/>
                    <a:pt x="536" y="72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5624200" y="1358025"/>
              <a:ext cx="29800" cy="15050"/>
            </a:xfrm>
            <a:custGeom>
              <a:avLst/>
              <a:gdLst/>
              <a:ahLst/>
              <a:cxnLst/>
              <a:rect l="l" t="t" r="r" b="b"/>
              <a:pathLst>
                <a:path w="1192" h="602" extrusionOk="0">
                  <a:moveTo>
                    <a:pt x="1025" y="1"/>
                  </a:moveTo>
                  <a:cubicBezTo>
                    <a:pt x="703" y="120"/>
                    <a:pt x="382" y="239"/>
                    <a:pt x="84" y="370"/>
                  </a:cubicBezTo>
                  <a:cubicBezTo>
                    <a:pt x="36" y="382"/>
                    <a:pt x="24" y="489"/>
                    <a:pt x="1" y="549"/>
                  </a:cubicBezTo>
                  <a:cubicBezTo>
                    <a:pt x="50" y="559"/>
                    <a:pt x="108" y="602"/>
                    <a:pt x="161" y="602"/>
                  </a:cubicBezTo>
                  <a:cubicBezTo>
                    <a:pt x="171" y="602"/>
                    <a:pt x="181" y="600"/>
                    <a:pt x="191" y="596"/>
                  </a:cubicBezTo>
                  <a:cubicBezTo>
                    <a:pt x="489" y="513"/>
                    <a:pt x="786" y="418"/>
                    <a:pt x="1072" y="310"/>
                  </a:cubicBezTo>
                  <a:cubicBezTo>
                    <a:pt x="1132" y="287"/>
                    <a:pt x="1191" y="191"/>
                    <a:pt x="1191" y="132"/>
                  </a:cubicBezTo>
                  <a:cubicBezTo>
                    <a:pt x="1191" y="96"/>
                    <a:pt x="1096" y="49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6144800" y="3164750"/>
              <a:ext cx="30100" cy="15250"/>
            </a:xfrm>
            <a:custGeom>
              <a:avLst/>
              <a:gdLst/>
              <a:ahLst/>
              <a:cxnLst/>
              <a:rect l="l" t="t" r="r" b="b"/>
              <a:pathLst>
                <a:path w="1204" h="610" extrusionOk="0">
                  <a:moveTo>
                    <a:pt x="1029" y="1"/>
                  </a:moveTo>
                  <a:cubicBezTo>
                    <a:pt x="1023" y="1"/>
                    <a:pt x="1018" y="1"/>
                    <a:pt x="1013" y="3"/>
                  </a:cubicBezTo>
                  <a:cubicBezTo>
                    <a:pt x="715" y="98"/>
                    <a:pt x="417" y="193"/>
                    <a:pt x="120" y="300"/>
                  </a:cubicBezTo>
                  <a:cubicBezTo>
                    <a:pt x="72" y="324"/>
                    <a:pt x="1" y="407"/>
                    <a:pt x="13" y="455"/>
                  </a:cubicBezTo>
                  <a:cubicBezTo>
                    <a:pt x="24" y="515"/>
                    <a:pt x="108" y="550"/>
                    <a:pt x="179" y="610"/>
                  </a:cubicBezTo>
                  <a:cubicBezTo>
                    <a:pt x="501" y="491"/>
                    <a:pt x="810" y="372"/>
                    <a:pt x="1108" y="253"/>
                  </a:cubicBezTo>
                  <a:cubicBezTo>
                    <a:pt x="1156" y="229"/>
                    <a:pt x="1167" y="122"/>
                    <a:pt x="1203" y="62"/>
                  </a:cubicBezTo>
                  <a:cubicBezTo>
                    <a:pt x="1139" y="41"/>
                    <a:pt x="1076" y="1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6766900" y="2490625"/>
              <a:ext cx="12525" cy="28875"/>
            </a:xfrm>
            <a:custGeom>
              <a:avLst/>
              <a:gdLst/>
              <a:ahLst/>
              <a:cxnLst/>
              <a:rect l="l" t="t" r="r" b="b"/>
              <a:pathLst>
                <a:path w="501" h="1155" extrusionOk="0">
                  <a:moveTo>
                    <a:pt x="334" y="0"/>
                  </a:moveTo>
                  <a:cubicBezTo>
                    <a:pt x="275" y="83"/>
                    <a:pt x="191" y="155"/>
                    <a:pt x="167" y="250"/>
                  </a:cubicBezTo>
                  <a:cubicBezTo>
                    <a:pt x="96" y="464"/>
                    <a:pt x="48" y="679"/>
                    <a:pt x="13" y="893"/>
                  </a:cubicBezTo>
                  <a:cubicBezTo>
                    <a:pt x="1" y="976"/>
                    <a:pt x="48" y="1072"/>
                    <a:pt x="60" y="1155"/>
                  </a:cubicBezTo>
                  <a:cubicBezTo>
                    <a:pt x="144" y="1107"/>
                    <a:pt x="263" y="1072"/>
                    <a:pt x="286" y="1000"/>
                  </a:cubicBezTo>
                  <a:cubicBezTo>
                    <a:pt x="370" y="762"/>
                    <a:pt x="429" y="524"/>
                    <a:pt x="501" y="238"/>
                  </a:cubicBezTo>
                  <a:cubicBezTo>
                    <a:pt x="453" y="167"/>
                    <a:pt x="394" y="83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6766900" y="2023300"/>
              <a:ext cx="14625" cy="28300"/>
            </a:xfrm>
            <a:custGeom>
              <a:avLst/>
              <a:gdLst/>
              <a:ahLst/>
              <a:cxnLst/>
              <a:rect l="l" t="t" r="r" b="b"/>
              <a:pathLst>
                <a:path w="585" h="1132" extrusionOk="0">
                  <a:moveTo>
                    <a:pt x="72" y="0"/>
                  </a:moveTo>
                  <a:cubicBezTo>
                    <a:pt x="48" y="72"/>
                    <a:pt x="1" y="143"/>
                    <a:pt x="25" y="203"/>
                  </a:cubicBezTo>
                  <a:cubicBezTo>
                    <a:pt x="84" y="465"/>
                    <a:pt x="167" y="715"/>
                    <a:pt x="263" y="965"/>
                  </a:cubicBezTo>
                  <a:cubicBezTo>
                    <a:pt x="286" y="1024"/>
                    <a:pt x="370" y="1072"/>
                    <a:pt x="429" y="1131"/>
                  </a:cubicBezTo>
                  <a:cubicBezTo>
                    <a:pt x="477" y="1060"/>
                    <a:pt x="525" y="1000"/>
                    <a:pt x="584" y="929"/>
                  </a:cubicBezTo>
                  <a:cubicBezTo>
                    <a:pt x="477" y="631"/>
                    <a:pt x="394" y="357"/>
                    <a:pt x="286" y="96"/>
                  </a:cubicBezTo>
                  <a:cubicBezTo>
                    <a:pt x="263" y="36"/>
                    <a:pt x="144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5018175" y="2484950"/>
              <a:ext cx="13725" cy="29800"/>
            </a:xfrm>
            <a:custGeom>
              <a:avLst/>
              <a:gdLst/>
              <a:ahLst/>
              <a:cxnLst/>
              <a:rect l="l" t="t" r="r" b="b"/>
              <a:pathLst>
                <a:path w="549" h="1192" extrusionOk="0">
                  <a:moveTo>
                    <a:pt x="131" y="1"/>
                  </a:moveTo>
                  <a:cubicBezTo>
                    <a:pt x="72" y="120"/>
                    <a:pt x="0" y="203"/>
                    <a:pt x="24" y="263"/>
                  </a:cubicBezTo>
                  <a:cubicBezTo>
                    <a:pt x="96" y="549"/>
                    <a:pt x="179" y="822"/>
                    <a:pt x="286" y="1096"/>
                  </a:cubicBezTo>
                  <a:cubicBezTo>
                    <a:pt x="298" y="1144"/>
                    <a:pt x="405" y="1168"/>
                    <a:pt x="477" y="1191"/>
                  </a:cubicBezTo>
                  <a:cubicBezTo>
                    <a:pt x="501" y="1120"/>
                    <a:pt x="548" y="1049"/>
                    <a:pt x="536" y="989"/>
                  </a:cubicBezTo>
                  <a:cubicBezTo>
                    <a:pt x="465" y="715"/>
                    <a:pt x="381" y="453"/>
                    <a:pt x="298" y="191"/>
                  </a:cubicBezTo>
                  <a:cubicBezTo>
                    <a:pt x="274" y="132"/>
                    <a:pt x="215" y="84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6121300" y="1389000"/>
              <a:ext cx="28875" cy="12275"/>
            </a:xfrm>
            <a:custGeom>
              <a:avLst/>
              <a:gdLst/>
              <a:ahLst/>
              <a:cxnLst/>
              <a:rect l="l" t="t" r="r" b="b"/>
              <a:pathLst>
                <a:path w="1155" h="491" extrusionOk="0">
                  <a:moveTo>
                    <a:pt x="238" y="0"/>
                  </a:moveTo>
                  <a:cubicBezTo>
                    <a:pt x="167" y="60"/>
                    <a:pt x="83" y="107"/>
                    <a:pt x="0" y="167"/>
                  </a:cubicBezTo>
                  <a:cubicBezTo>
                    <a:pt x="83" y="226"/>
                    <a:pt x="155" y="310"/>
                    <a:pt x="238" y="334"/>
                  </a:cubicBezTo>
                  <a:cubicBezTo>
                    <a:pt x="464" y="405"/>
                    <a:pt x="691" y="453"/>
                    <a:pt x="917" y="488"/>
                  </a:cubicBezTo>
                  <a:cubicBezTo>
                    <a:pt x="924" y="490"/>
                    <a:pt x="932" y="490"/>
                    <a:pt x="940" y="490"/>
                  </a:cubicBezTo>
                  <a:cubicBezTo>
                    <a:pt x="1008" y="490"/>
                    <a:pt x="1091" y="449"/>
                    <a:pt x="1155" y="417"/>
                  </a:cubicBezTo>
                  <a:cubicBezTo>
                    <a:pt x="1107" y="357"/>
                    <a:pt x="1084" y="250"/>
                    <a:pt x="1012" y="226"/>
                  </a:cubicBezTo>
                  <a:cubicBezTo>
                    <a:pt x="774" y="143"/>
                    <a:pt x="536" y="83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5019675" y="2018225"/>
              <a:ext cx="12525" cy="28725"/>
            </a:xfrm>
            <a:custGeom>
              <a:avLst/>
              <a:gdLst/>
              <a:ahLst/>
              <a:cxnLst/>
              <a:rect l="l" t="t" r="r" b="b"/>
              <a:pathLst>
                <a:path w="501" h="1149" extrusionOk="0">
                  <a:moveTo>
                    <a:pt x="417" y="1"/>
                  </a:moveTo>
                  <a:cubicBezTo>
                    <a:pt x="345" y="49"/>
                    <a:pt x="250" y="72"/>
                    <a:pt x="226" y="132"/>
                  </a:cubicBezTo>
                  <a:cubicBezTo>
                    <a:pt x="143" y="382"/>
                    <a:pt x="83" y="620"/>
                    <a:pt x="0" y="906"/>
                  </a:cubicBezTo>
                  <a:cubicBezTo>
                    <a:pt x="48" y="989"/>
                    <a:pt x="95" y="1132"/>
                    <a:pt x="155" y="1144"/>
                  </a:cubicBezTo>
                  <a:cubicBezTo>
                    <a:pt x="172" y="1147"/>
                    <a:pt x="186" y="1149"/>
                    <a:pt x="200" y="1149"/>
                  </a:cubicBezTo>
                  <a:cubicBezTo>
                    <a:pt x="329" y="1149"/>
                    <a:pt x="312" y="1002"/>
                    <a:pt x="333" y="894"/>
                  </a:cubicBezTo>
                  <a:cubicBezTo>
                    <a:pt x="381" y="680"/>
                    <a:pt x="452" y="465"/>
                    <a:pt x="488" y="239"/>
                  </a:cubicBezTo>
                  <a:cubicBezTo>
                    <a:pt x="500" y="168"/>
                    <a:pt x="441" y="84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5648900" y="3136500"/>
              <a:ext cx="28900" cy="12250"/>
            </a:xfrm>
            <a:custGeom>
              <a:avLst/>
              <a:gdLst/>
              <a:ahLst/>
              <a:cxnLst/>
              <a:rect l="l" t="t" r="r" b="b"/>
              <a:pathLst>
                <a:path w="1156" h="490" extrusionOk="0">
                  <a:moveTo>
                    <a:pt x="220" y="0"/>
                  </a:moveTo>
                  <a:cubicBezTo>
                    <a:pt x="153" y="0"/>
                    <a:pt x="77" y="51"/>
                    <a:pt x="1" y="73"/>
                  </a:cubicBezTo>
                  <a:cubicBezTo>
                    <a:pt x="37" y="144"/>
                    <a:pt x="72" y="252"/>
                    <a:pt x="132" y="264"/>
                  </a:cubicBezTo>
                  <a:cubicBezTo>
                    <a:pt x="382" y="347"/>
                    <a:pt x="632" y="418"/>
                    <a:pt x="918" y="490"/>
                  </a:cubicBezTo>
                  <a:cubicBezTo>
                    <a:pt x="1001" y="442"/>
                    <a:pt x="1072" y="383"/>
                    <a:pt x="1156" y="335"/>
                  </a:cubicBezTo>
                  <a:cubicBezTo>
                    <a:pt x="1072" y="275"/>
                    <a:pt x="1001" y="192"/>
                    <a:pt x="918" y="168"/>
                  </a:cubicBezTo>
                  <a:cubicBezTo>
                    <a:pt x="691" y="97"/>
                    <a:pt x="465" y="37"/>
                    <a:pt x="239" y="2"/>
                  </a:cubicBezTo>
                  <a:cubicBezTo>
                    <a:pt x="233" y="1"/>
                    <a:pt x="22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5653675" y="1386900"/>
              <a:ext cx="28300" cy="14075"/>
            </a:xfrm>
            <a:custGeom>
              <a:avLst/>
              <a:gdLst/>
              <a:ahLst/>
              <a:cxnLst/>
              <a:rect l="l" t="t" r="r" b="b"/>
              <a:pathLst>
                <a:path w="1132" h="563" extrusionOk="0">
                  <a:moveTo>
                    <a:pt x="941" y="1"/>
                  </a:moveTo>
                  <a:cubicBezTo>
                    <a:pt x="643" y="108"/>
                    <a:pt x="369" y="191"/>
                    <a:pt x="107" y="298"/>
                  </a:cubicBezTo>
                  <a:cubicBezTo>
                    <a:pt x="48" y="322"/>
                    <a:pt x="36" y="441"/>
                    <a:pt x="0" y="513"/>
                  </a:cubicBezTo>
                  <a:cubicBezTo>
                    <a:pt x="62" y="533"/>
                    <a:pt x="133" y="563"/>
                    <a:pt x="189" y="563"/>
                  </a:cubicBezTo>
                  <a:cubicBezTo>
                    <a:pt x="198" y="563"/>
                    <a:pt x="206" y="562"/>
                    <a:pt x="215" y="560"/>
                  </a:cubicBezTo>
                  <a:cubicBezTo>
                    <a:pt x="477" y="501"/>
                    <a:pt x="727" y="418"/>
                    <a:pt x="965" y="322"/>
                  </a:cubicBezTo>
                  <a:cubicBezTo>
                    <a:pt x="1036" y="298"/>
                    <a:pt x="1084" y="215"/>
                    <a:pt x="1131" y="156"/>
                  </a:cubicBezTo>
                  <a:cubicBezTo>
                    <a:pt x="1072" y="108"/>
                    <a:pt x="1012" y="60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6529075" y="1619675"/>
              <a:ext cx="22950" cy="22050"/>
            </a:xfrm>
            <a:custGeom>
              <a:avLst/>
              <a:gdLst/>
              <a:ahLst/>
              <a:cxnLst/>
              <a:rect l="l" t="t" r="r" b="b"/>
              <a:pathLst>
                <a:path w="918" h="882" extrusionOk="0">
                  <a:moveTo>
                    <a:pt x="108" y="0"/>
                  </a:moveTo>
                  <a:cubicBezTo>
                    <a:pt x="72" y="36"/>
                    <a:pt x="1" y="72"/>
                    <a:pt x="1" y="108"/>
                  </a:cubicBezTo>
                  <a:cubicBezTo>
                    <a:pt x="13" y="167"/>
                    <a:pt x="36" y="250"/>
                    <a:pt x="84" y="286"/>
                  </a:cubicBezTo>
                  <a:cubicBezTo>
                    <a:pt x="263" y="477"/>
                    <a:pt x="453" y="655"/>
                    <a:pt x="644" y="810"/>
                  </a:cubicBezTo>
                  <a:cubicBezTo>
                    <a:pt x="703" y="858"/>
                    <a:pt x="798" y="858"/>
                    <a:pt x="882" y="882"/>
                  </a:cubicBezTo>
                  <a:cubicBezTo>
                    <a:pt x="882" y="798"/>
                    <a:pt x="917" y="679"/>
                    <a:pt x="870" y="643"/>
                  </a:cubicBezTo>
                  <a:cubicBezTo>
                    <a:pt x="679" y="429"/>
                    <a:pt x="453" y="239"/>
                    <a:pt x="239" y="48"/>
                  </a:cubicBezTo>
                  <a:cubicBezTo>
                    <a:pt x="215" y="24"/>
                    <a:pt x="167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5250950" y="1615975"/>
              <a:ext cx="22050" cy="23075"/>
            </a:xfrm>
            <a:custGeom>
              <a:avLst/>
              <a:gdLst/>
              <a:ahLst/>
              <a:cxnLst/>
              <a:rect l="l" t="t" r="r" b="b"/>
              <a:pathLst>
                <a:path w="882" h="923" extrusionOk="0">
                  <a:moveTo>
                    <a:pt x="738" y="0"/>
                  </a:moveTo>
                  <a:cubicBezTo>
                    <a:pt x="699" y="0"/>
                    <a:pt x="657" y="20"/>
                    <a:pt x="619" y="53"/>
                  </a:cubicBezTo>
                  <a:cubicBezTo>
                    <a:pt x="417" y="256"/>
                    <a:pt x="214" y="470"/>
                    <a:pt x="36" y="684"/>
                  </a:cubicBezTo>
                  <a:cubicBezTo>
                    <a:pt x="0" y="732"/>
                    <a:pt x="36" y="839"/>
                    <a:pt x="48" y="922"/>
                  </a:cubicBezTo>
                  <a:cubicBezTo>
                    <a:pt x="119" y="899"/>
                    <a:pt x="214" y="899"/>
                    <a:pt x="262" y="851"/>
                  </a:cubicBezTo>
                  <a:cubicBezTo>
                    <a:pt x="441" y="672"/>
                    <a:pt x="607" y="482"/>
                    <a:pt x="774" y="303"/>
                  </a:cubicBezTo>
                  <a:cubicBezTo>
                    <a:pt x="822" y="256"/>
                    <a:pt x="846" y="196"/>
                    <a:pt x="881" y="160"/>
                  </a:cubicBezTo>
                  <a:cubicBezTo>
                    <a:pt x="853" y="46"/>
                    <a:pt x="79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5247075" y="2896625"/>
              <a:ext cx="22650" cy="21450"/>
            </a:xfrm>
            <a:custGeom>
              <a:avLst/>
              <a:gdLst/>
              <a:ahLst/>
              <a:cxnLst/>
              <a:rect l="l" t="t" r="r" b="b"/>
              <a:pathLst>
                <a:path w="906" h="858" extrusionOk="0">
                  <a:moveTo>
                    <a:pt x="24" y="0"/>
                  </a:moveTo>
                  <a:cubicBezTo>
                    <a:pt x="24" y="72"/>
                    <a:pt x="0" y="179"/>
                    <a:pt x="36" y="214"/>
                  </a:cubicBezTo>
                  <a:cubicBezTo>
                    <a:pt x="239" y="429"/>
                    <a:pt x="465" y="619"/>
                    <a:pt x="691" y="822"/>
                  </a:cubicBezTo>
                  <a:cubicBezTo>
                    <a:pt x="715" y="846"/>
                    <a:pt x="750" y="846"/>
                    <a:pt x="798" y="857"/>
                  </a:cubicBezTo>
                  <a:cubicBezTo>
                    <a:pt x="834" y="834"/>
                    <a:pt x="905" y="798"/>
                    <a:pt x="905" y="774"/>
                  </a:cubicBezTo>
                  <a:cubicBezTo>
                    <a:pt x="905" y="703"/>
                    <a:pt x="881" y="619"/>
                    <a:pt x="846" y="584"/>
                  </a:cubicBezTo>
                  <a:cubicBezTo>
                    <a:pt x="655" y="393"/>
                    <a:pt x="465" y="214"/>
                    <a:pt x="262" y="36"/>
                  </a:cubicBezTo>
                  <a:cubicBezTo>
                    <a:pt x="203" y="0"/>
                    <a:pt x="108" y="12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6526700" y="2898450"/>
              <a:ext cx="21750" cy="23200"/>
            </a:xfrm>
            <a:custGeom>
              <a:avLst/>
              <a:gdLst/>
              <a:ahLst/>
              <a:cxnLst/>
              <a:rect l="l" t="t" r="r" b="b"/>
              <a:pathLst>
                <a:path w="870" h="928" extrusionOk="0">
                  <a:moveTo>
                    <a:pt x="745" y="1"/>
                  </a:moveTo>
                  <a:cubicBezTo>
                    <a:pt x="706" y="1"/>
                    <a:pt x="657" y="17"/>
                    <a:pt x="631" y="34"/>
                  </a:cubicBezTo>
                  <a:cubicBezTo>
                    <a:pt x="429" y="249"/>
                    <a:pt x="227" y="463"/>
                    <a:pt x="24" y="689"/>
                  </a:cubicBezTo>
                  <a:cubicBezTo>
                    <a:pt x="0" y="737"/>
                    <a:pt x="0" y="808"/>
                    <a:pt x="12" y="868"/>
                  </a:cubicBezTo>
                  <a:cubicBezTo>
                    <a:pt x="12" y="903"/>
                    <a:pt x="84" y="915"/>
                    <a:pt x="108" y="927"/>
                  </a:cubicBezTo>
                  <a:cubicBezTo>
                    <a:pt x="298" y="915"/>
                    <a:pt x="870" y="320"/>
                    <a:pt x="870" y="141"/>
                  </a:cubicBezTo>
                  <a:cubicBezTo>
                    <a:pt x="870" y="94"/>
                    <a:pt x="822" y="22"/>
                    <a:pt x="786" y="11"/>
                  </a:cubicBezTo>
                  <a:cubicBezTo>
                    <a:pt x="776" y="4"/>
                    <a:pt x="761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6117125" y="3136950"/>
              <a:ext cx="28300" cy="14175"/>
            </a:xfrm>
            <a:custGeom>
              <a:avLst/>
              <a:gdLst/>
              <a:ahLst/>
              <a:cxnLst/>
              <a:rect l="l" t="t" r="r" b="b"/>
              <a:pathLst>
                <a:path w="1132" h="567" extrusionOk="0">
                  <a:moveTo>
                    <a:pt x="936" y="1"/>
                  </a:moveTo>
                  <a:cubicBezTo>
                    <a:pt x="922" y="1"/>
                    <a:pt x="907" y="3"/>
                    <a:pt x="893" y="7"/>
                  </a:cubicBezTo>
                  <a:cubicBezTo>
                    <a:pt x="643" y="67"/>
                    <a:pt x="405" y="138"/>
                    <a:pt x="167" y="234"/>
                  </a:cubicBezTo>
                  <a:cubicBezTo>
                    <a:pt x="96" y="257"/>
                    <a:pt x="48" y="341"/>
                    <a:pt x="0" y="400"/>
                  </a:cubicBezTo>
                  <a:cubicBezTo>
                    <a:pt x="60" y="448"/>
                    <a:pt x="119" y="496"/>
                    <a:pt x="191" y="567"/>
                  </a:cubicBezTo>
                  <a:cubicBezTo>
                    <a:pt x="489" y="460"/>
                    <a:pt x="762" y="376"/>
                    <a:pt x="1024" y="257"/>
                  </a:cubicBezTo>
                  <a:cubicBezTo>
                    <a:pt x="1084" y="234"/>
                    <a:pt x="1096" y="126"/>
                    <a:pt x="1131" y="43"/>
                  </a:cubicBezTo>
                  <a:cubicBezTo>
                    <a:pt x="1064" y="34"/>
                    <a:pt x="997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6778525" y="2453400"/>
              <a:ext cx="9825" cy="21475"/>
            </a:xfrm>
            <a:custGeom>
              <a:avLst/>
              <a:gdLst/>
              <a:ahLst/>
              <a:cxnLst/>
              <a:rect l="l" t="t" r="r" b="b"/>
              <a:pathLst>
                <a:path w="393" h="859" extrusionOk="0">
                  <a:moveTo>
                    <a:pt x="214" y="1"/>
                  </a:moveTo>
                  <a:cubicBezTo>
                    <a:pt x="155" y="84"/>
                    <a:pt x="83" y="156"/>
                    <a:pt x="48" y="251"/>
                  </a:cubicBezTo>
                  <a:cubicBezTo>
                    <a:pt x="12" y="394"/>
                    <a:pt x="0" y="537"/>
                    <a:pt x="0" y="679"/>
                  </a:cubicBezTo>
                  <a:cubicBezTo>
                    <a:pt x="12" y="739"/>
                    <a:pt x="83" y="799"/>
                    <a:pt x="119" y="858"/>
                  </a:cubicBezTo>
                  <a:cubicBezTo>
                    <a:pt x="179" y="822"/>
                    <a:pt x="274" y="787"/>
                    <a:pt x="298" y="727"/>
                  </a:cubicBezTo>
                  <a:cubicBezTo>
                    <a:pt x="345" y="584"/>
                    <a:pt x="357" y="429"/>
                    <a:pt x="393" y="215"/>
                  </a:cubicBezTo>
                  <a:cubicBezTo>
                    <a:pt x="357" y="167"/>
                    <a:pt x="286" y="84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6084075" y="1380050"/>
              <a:ext cx="21450" cy="9850"/>
            </a:xfrm>
            <a:custGeom>
              <a:avLst/>
              <a:gdLst/>
              <a:ahLst/>
              <a:cxnLst/>
              <a:rect l="l" t="t" r="r" b="b"/>
              <a:pathLst>
                <a:path w="858" h="394" extrusionOk="0">
                  <a:moveTo>
                    <a:pt x="215" y="1"/>
                  </a:moveTo>
                  <a:cubicBezTo>
                    <a:pt x="167" y="37"/>
                    <a:pt x="84" y="108"/>
                    <a:pt x="1" y="168"/>
                  </a:cubicBezTo>
                  <a:cubicBezTo>
                    <a:pt x="84" y="227"/>
                    <a:pt x="144" y="311"/>
                    <a:pt x="227" y="334"/>
                  </a:cubicBezTo>
                  <a:cubicBezTo>
                    <a:pt x="370" y="382"/>
                    <a:pt x="513" y="394"/>
                    <a:pt x="656" y="394"/>
                  </a:cubicBezTo>
                  <a:cubicBezTo>
                    <a:pt x="727" y="382"/>
                    <a:pt x="787" y="311"/>
                    <a:pt x="858" y="263"/>
                  </a:cubicBezTo>
                  <a:cubicBezTo>
                    <a:pt x="810" y="203"/>
                    <a:pt x="775" y="120"/>
                    <a:pt x="715" y="96"/>
                  </a:cubicBezTo>
                  <a:cubicBezTo>
                    <a:pt x="572" y="49"/>
                    <a:pt x="417" y="37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5693550" y="3148025"/>
              <a:ext cx="21450" cy="9950"/>
            </a:xfrm>
            <a:custGeom>
              <a:avLst/>
              <a:gdLst/>
              <a:ahLst/>
              <a:cxnLst/>
              <a:rect l="l" t="t" r="r" b="b"/>
              <a:pathLst>
                <a:path w="858" h="398" extrusionOk="0">
                  <a:moveTo>
                    <a:pt x="294" y="1"/>
                  </a:moveTo>
                  <a:cubicBezTo>
                    <a:pt x="259" y="1"/>
                    <a:pt x="225" y="2"/>
                    <a:pt x="191" y="5"/>
                  </a:cubicBezTo>
                  <a:cubicBezTo>
                    <a:pt x="132" y="5"/>
                    <a:pt x="60" y="88"/>
                    <a:pt x="1" y="136"/>
                  </a:cubicBezTo>
                  <a:cubicBezTo>
                    <a:pt x="48" y="184"/>
                    <a:pt x="84" y="279"/>
                    <a:pt x="144" y="291"/>
                  </a:cubicBezTo>
                  <a:cubicBezTo>
                    <a:pt x="287" y="338"/>
                    <a:pt x="441" y="350"/>
                    <a:pt x="644" y="398"/>
                  </a:cubicBezTo>
                  <a:cubicBezTo>
                    <a:pt x="703" y="350"/>
                    <a:pt x="775" y="291"/>
                    <a:pt x="858" y="231"/>
                  </a:cubicBezTo>
                  <a:cubicBezTo>
                    <a:pt x="775" y="172"/>
                    <a:pt x="703" y="76"/>
                    <a:pt x="620" y="53"/>
                  </a:cubicBezTo>
                  <a:cubicBezTo>
                    <a:pt x="520" y="16"/>
                    <a:pt x="40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5009850" y="2062875"/>
              <a:ext cx="10725" cy="21475"/>
            </a:xfrm>
            <a:custGeom>
              <a:avLst/>
              <a:gdLst/>
              <a:ahLst/>
              <a:cxnLst/>
              <a:rect l="l" t="t" r="r" b="b"/>
              <a:pathLst>
                <a:path w="429" h="859" extrusionOk="0">
                  <a:moveTo>
                    <a:pt x="310" y="1"/>
                  </a:moveTo>
                  <a:cubicBezTo>
                    <a:pt x="238" y="60"/>
                    <a:pt x="143" y="96"/>
                    <a:pt x="131" y="156"/>
                  </a:cubicBezTo>
                  <a:cubicBezTo>
                    <a:pt x="83" y="287"/>
                    <a:pt x="72" y="441"/>
                    <a:pt x="48" y="584"/>
                  </a:cubicBezTo>
                  <a:cubicBezTo>
                    <a:pt x="36" y="596"/>
                    <a:pt x="12" y="608"/>
                    <a:pt x="0" y="620"/>
                  </a:cubicBezTo>
                  <a:cubicBezTo>
                    <a:pt x="72" y="703"/>
                    <a:pt x="143" y="775"/>
                    <a:pt x="214" y="858"/>
                  </a:cubicBezTo>
                  <a:cubicBezTo>
                    <a:pt x="262" y="775"/>
                    <a:pt x="345" y="703"/>
                    <a:pt x="369" y="608"/>
                  </a:cubicBezTo>
                  <a:cubicBezTo>
                    <a:pt x="417" y="489"/>
                    <a:pt x="429" y="346"/>
                    <a:pt x="417" y="215"/>
                  </a:cubicBezTo>
                  <a:cubicBezTo>
                    <a:pt x="417" y="144"/>
                    <a:pt x="345" y="72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5224150" y="1649450"/>
              <a:ext cx="15800" cy="18475"/>
            </a:xfrm>
            <a:custGeom>
              <a:avLst/>
              <a:gdLst/>
              <a:ahLst/>
              <a:cxnLst/>
              <a:rect l="l" t="t" r="r" b="b"/>
              <a:pathLst>
                <a:path w="632" h="739" extrusionOk="0">
                  <a:moveTo>
                    <a:pt x="468" y="0"/>
                  </a:moveTo>
                  <a:cubicBezTo>
                    <a:pt x="432" y="0"/>
                    <a:pt x="399" y="6"/>
                    <a:pt x="382" y="24"/>
                  </a:cubicBezTo>
                  <a:cubicBezTo>
                    <a:pt x="251" y="167"/>
                    <a:pt x="120" y="333"/>
                    <a:pt x="24" y="500"/>
                  </a:cubicBezTo>
                  <a:cubicBezTo>
                    <a:pt x="1" y="548"/>
                    <a:pt x="60" y="655"/>
                    <a:pt x="84" y="738"/>
                  </a:cubicBezTo>
                  <a:cubicBezTo>
                    <a:pt x="167" y="714"/>
                    <a:pt x="203" y="714"/>
                    <a:pt x="215" y="703"/>
                  </a:cubicBezTo>
                  <a:cubicBezTo>
                    <a:pt x="358" y="524"/>
                    <a:pt x="489" y="345"/>
                    <a:pt x="608" y="167"/>
                  </a:cubicBezTo>
                  <a:cubicBezTo>
                    <a:pt x="632" y="131"/>
                    <a:pt x="608" y="24"/>
                    <a:pt x="572" y="12"/>
                  </a:cubicBezTo>
                  <a:cubicBezTo>
                    <a:pt x="542" y="6"/>
                    <a:pt x="504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6501100" y="1592300"/>
              <a:ext cx="18775" cy="16650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191" y="0"/>
                  </a:moveTo>
                  <a:cubicBezTo>
                    <a:pt x="96" y="72"/>
                    <a:pt x="36" y="95"/>
                    <a:pt x="24" y="131"/>
                  </a:cubicBezTo>
                  <a:cubicBezTo>
                    <a:pt x="0" y="179"/>
                    <a:pt x="12" y="274"/>
                    <a:pt x="48" y="298"/>
                  </a:cubicBezTo>
                  <a:cubicBezTo>
                    <a:pt x="191" y="429"/>
                    <a:pt x="346" y="548"/>
                    <a:pt x="512" y="643"/>
                  </a:cubicBezTo>
                  <a:cubicBezTo>
                    <a:pt x="529" y="659"/>
                    <a:pt x="557" y="666"/>
                    <a:pt x="587" y="666"/>
                  </a:cubicBezTo>
                  <a:cubicBezTo>
                    <a:pt x="624" y="666"/>
                    <a:pt x="665" y="656"/>
                    <a:pt x="691" y="643"/>
                  </a:cubicBezTo>
                  <a:cubicBezTo>
                    <a:pt x="715" y="619"/>
                    <a:pt x="751" y="512"/>
                    <a:pt x="727" y="500"/>
                  </a:cubicBezTo>
                  <a:cubicBezTo>
                    <a:pt x="560" y="322"/>
                    <a:pt x="381" y="167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5279525" y="2928875"/>
              <a:ext cx="19075" cy="15050"/>
            </a:xfrm>
            <a:custGeom>
              <a:avLst/>
              <a:gdLst/>
              <a:ahLst/>
              <a:cxnLst/>
              <a:rect l="l" t="t" r="r" b="b"/>
              <a:pathLst>
                <a:path w="763" h="602" extrusionOk="0">
                  <a:moveTo>
                    <a:pt x="151" y="0"/>
                  </a:moveTo>
                  <a:cubicBezTo>
                    <a:pt x="110" y="0"/>
                    <a:pt x="45" y="25"/>
                    <a:pt x="36" y="44"/>
                  </a:cubicBezTo>
                  <a:cubicBezTo>
                    <a:pt x="12" y="103"/>
                    <a:pt x="0" y="210"/>
                    <a:pt x="36" y="234"/>
                  </a:cubicBezTo>
                  <a:cubicBezTo>
                    <a:pt x="191" y="365"/>
                    <a:pt x="345" y="496"/>
                    <a:pt x="524" y="591"/>
                  </a:cubicBezTo>
                  <a:cubicBezTo>
                    <a:pt x="533" y="598"/>
                    <a:pt x="545" y="601"/>
                    <a:pt x="558" y="601"/>
                  </a:cubicBezTo>
                  <a:cubicBezTo>
                    <a:pt x="612" y="601"/>
                    <a:pt x="695" y="551"/>
                    <a:pt x="762" y="532"/>
                  </a:cubicBezTo>
                  <a:cubicBezTo>
                    <a:pt x="738" y="448"/>
                    <a:pt x="738" y="413"/>
                    <a:pt x="726" y="401"/>
                  </a:cubicBezTo>
                  <a:cubicBezTo>
                    <a:pt x="548" y="270"/>
                    <a:pt x="369" y="127"/>
                    <a:pt x="179" y="8"/>
                  </a:cubicBezTo>
                  <a:cubicBezTo>
                    <a:pt x="173" y="2"/>
                    <a:pt x="163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6559150" y="2870600"/>
              <a:ext cx="16975" cy="18325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481" y="1"/>
                  </a:moveTo>
                  <a:cubicBezTo>
                    <a:pt x="449" y="1"/>
                    <a:pt x="418" y="9"/>
                    <a:pt x="405" y="29"/>
                  </a:cubicBezTo>
                  <a:cubicBezTo>
                    <a:pt x="262" y="196"/>
                    <a:pt x="131" y="374"/>
                    <a:pt x="24" y="553"/>
                  </a:cubicBezTo>
                  <a:cubicBezTo>
                    <a:pt x="0" y="577"/>
                    <a:pt x="24" y="672"/>
                    <a:pt x="48" y="696"/>
                  </a:cubicBezTo>
                  <a:cubicBezTo>
                    <a:pt x="71" y="719"/>
                    <a:pt x="119" y="732"/>
                    <a:pt x="156" y="732"/>
                  </a:cubicBezTo>
                  <a:cubicBezTo>
                    <a:pt x="177" y="732"/>
                    <a:pt x="194" y="728"/>
                    <a:pt x="203" y="720"/>
                  </a:cubicBezTo>
                  <a:cubicBezTo>
                    <a:pt x="369" y="553"/>
                    <a:pt x="512" y="363"/>
                    <a:pt x="679" y="184"/>
                  </a:cubicBezTo>
                  <a:cubicBezTo>
                    <a:pt x="619" y="101"/>
                    <a:pt x="595" y="41"/>
                    <a:pt x="548" y="17"/>
                  </a:cubicBezTo>
                  <a:cubicBezTo>
                    <a:pt x="532" y="7"/>
                    <a:pt x="506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5029475" y="2531700"/>
              <a:ext cx="13725" cy="19600"/>
            </a:xfrm>
            <a:custGeom>
              <a:avLst/>
              <a:gdLst/>
              <a:ahLst/>
              <a:cxnLst/>
              <a:rect l="l" t="t" r="r" b="b"/>
              <a:pathLst>
                <a:path w="549" h="784" extrusionOk="0">
                  <a:moveTo>
                    <a:pt x="132" y="0"/>
                  </a:moveTo>
                  <a:cubicBezTo>
                    <a:pt x="84" y="24"/>
                    <a:pt x="49" y="95"/>
                    <a:pt x="1" y="167"/>
                  </a:cubicBezTo>
                  <a:cubicBezTo>
                    <a:pt x="96" y="369"/>
                    <a:pt x="180" y="560"/>
                    <a:pt x="287" y="738"/>
                  </a:cubicBezTo>
                  <a:cubicBezTo>
                    <a:pt x="304" y="764"/>
                    <a:pt x="364" y="784"/>
                    <a:pt x="415" y="784"/>
                  </a:cubicBezTo>
                  <a:cubicBezTo>
                    <a:pt x="434" y="784"/>
                    <a:pt x="452" y="781"/>
                    <a:pt x="465" y="774"/>
                  </a:cubicBezTo>
                  <a:cubicBezTo>
                    <a:pt x="513" y="762"/>
                    <a:pt x="549" y="655"/>
                    <a:pt x="537" y="607"/>
                  </a:cubicBezTo>
                  <a:cubicBezTo>
                    <a:pt x="477" y="429"/>
                    <a:pt x="406" y="250"/>
                    <a:pt x="310" y="83"/>
                  </a:cubicBezTo>
                  <a:cubicBezTo>
                    <a:pt x="287" y="36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6162075" y="3125450"/>
              <a:ext cx="20250" cy="13475"/>
            </a:xfrm>
            <a:custGeom>
              <a:avLst/>
              <a:gdLst/>
              <a:ahLst/>
              <a:cxnLst/>
              <a:rect l="l" t="t" r="r" b="b"/>
              <a:pathLst>
                <a:path w="810" h="539" extrusionOk="0">
                  <a:moveTo>
                    <a:pt x="629" y="1"/>
                  </a:moveTo>
                  <a:cubicBezTo>
                    <a:pt x="621" y="1"/>
                    <a:pt x="614" y="1"/>
                    <a:pt x="607" y="3"/>
                  </a:cubicBezTo>
                  <a:cubicBezTo>
                    <a:pt x="429" y="63"/>
                    <a:pt x="250" y="146"/>
                    <a:pt x="84" y="229"/>
                  </a:cubicBezTo>
                  <a:cubicBezTo>
                    <a:pt x="36" y="253"/>
                    <a:pt x="0" y="360"/>
                    <a:pt x="12" y="408"/>
                  </a:cubicBezTo>
                  <a:cubicBezTo>
                    <a:pt x="24" y="455"/>
                    <a:pt x="107" y="491"/>
                    <a:pt x="179" y="539"/>
                  </a:cubicBezTo>
                  <a:cubicBezTo>
                    <a:pt x="381" y="444"/>
                    <a:pt x="572" y="360"/>
                    <a:pt x="738" y="253"/>
                  </a:cubicBezTo>
                  <a:cubicBezTo>
                    <a:pt x="786" y="229"/>
                    <a:pt x="810" y="122"/>
                    <a:pt x="786" y="74"/>
                  </a:cubicBezTo>
                  <a:cubicBezTo>
                    <a:pt x="765" y="33"/>
                    <a:pt x="682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5616750" y="1398825"/>
              <a:ext cx="20275" cy="13575"/>
            </a:xfrm>
            <a:custGeom>
              <a:avLst/>
              <a:gdLst/>
              <a:ahLst/>
              <a:cxnLst/>
              <a:rect l="l" t="t" r="r" b="b"/>
              <a:pathLst>
                <a:path w="811" h="543" extrusionOk="0">
                  <a:moveTo>
                    <a:pt x="632" y="0"/>
                  </a:moveTo>
                  <a:cubicBezTo>
                    <a:pt x="430" y="107"/>
                    <a:pt x="239" y="179"/>
                    <a:pt x="60" y="286"/>
                  </a:cubicBezTo>
                  <a:cubicBezTo>
                    <a:pt x="25" y="310"/>
                    <a:pt x="1" y="429"/>
                    <a:pt x="25" y="476"/>
                  </a:cubicBezTo>
                  <a:cubicBezTo>
                    <a:pt x="34" y="505"/>
                    <a:pt x="107" y="542"/>
                    <a:pt x="159" y="542"/>
                  </a:cubicBezTo>
                  <a:cubicBezTo>
                    <a:pt x="172" y="542"/>
                    <a:pt x="183" y="540"/>
                    <a:pt x="191" y="536"/>
                  </a:cubicBezTo>
                  <a:cubicBezTo>
                    <a:pt x="370" y="476"/>
                    <a:pt x="549" y="405"/>
                    <a:pt x="715" y="310"/>
                  </a:cubicBezTo>
                  <a:cubicBezTo>
                    <a:pt x="763" y="286"/>
                    <a:pt x="811" y="191"/>
                    <a:pt x="799" y="131"/>
                  </a:cubicBezTo>
                  <a:cubicBezTo>
                    <a:pt x="787" y="83"/>
                    <a:pt x="703" y="6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6755600" y="1986575"/>
              <a:ext cx="14000" cy="19550"/>
            </a:xfrm>
            <a:custGeom>
              <a:avLst/>
              <a:gdLst/>
              <a:ahLst/>
              <a:cxnLst/>
              <a:rect l="l" t="t" r="r" b="b"/>
              <a:pathLst>
                <a:path w="560" h="782" extrusionOk="0">
                  <a:moveTo>
                    <a:pt x="132" y="1"/>
                  </a:moveTo>
                  <a:cubicBezTo>
                    <a:pt x="114" y="1"/>
                    <a:pt x="98" y="2"/>
                    <a:pt x="84" y="5"/>
                  </a:cubicBezTo>
                  <a:cubicBezTo>
                    <a:pt x="48" y="17"/>
                    <a:pt x="0" y="124"/>
                    <a:pt x="12" y="160"/>
                  </a:cubicBezTo>
                  <a:cubicBezTo>
                    <a:pt x="84" y="350"/>
                    <a:pt x="155" y="529"/>
                    <a:pt x="250" y="707"/>
                  </a:cubicBezTo>
                  <a:cubicBezTo>
                    <a:pt x="271" y="749"/>
                    <a:pt x="355" y="781"/>
                    <a:pt x="407" y="781"/>
                  </a:cubicBezTo>
                  <a:cubicBezTo>
                    <a:pt x="415" y="781"/>
                    <a:pt x="423" y="780"/>
                    <a:pt x="429" y="779"/>
                  </a:cubicBezTo>
                  <a:cubicBezTo>
                    <a:pt x="477" y="767"/>
                    <a:pt x="512" y="683"/>
                    <a:pt x="560" y="612"/>
                  </a:cubicBezTo>
                  <a:cubicBezTo>
                    <a:pt x="465" y="410"/>
                    <a:pt x="381" y="219"/>
                    <a:pt x="274" y="52"/>
                  </a:cubicBezTo>
                  <a:cubicBezTo>
                    <a:pt x="256" y="16"/>
                    <a:pt x="18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5212250" y="2909400"/>
              <a:ext cx="13975" cy="14675"/>
            </a:xfrm>
            <a:custGeom>
              <a:avLst/>
              <a:gdLst/>
              <a:ahLst/>
              <a:cxnLst/>
              <a:rect l="l" t="t" r="r" b="b"/>
              <a:pathLst>
                <a:path w="559" h="587" extrusionOk="0">
                  <a:moveTo>
                    <a:pt x="79" y="1"/>
                  </a:moveTo>
                  <a:cubicBezTo>
                    <a:pt x="77" y="1"/>
                    <a:pt x="74" y="1"/>
                    <a:pt x="72" y="1"/>
                  </a:cubicBezTo>
                  <a:cubicBezTo>
                    <a:pt x="60" y="25"/>
                    <a:pt x="0" y="96"/>
                    <a:pt x="12" y="120"/>
                  </a:cubicBezTo>
                  <a:cubicBezTo>
                    <a:pt x="108" y="287"/>
                    <a:pt x="227" y="430"/>
                    <a:pt x="346" y="585"/>
                  </a:cubicBezTo>
                  <a:cubicBezTo>
                    <a:pt x="347" y="586"/>
                    <a:pt x="351" y="587"/>
                    <a:pt x="355" y="587"/>
                  </a:cubicBezTo>
                  <a:cubicBezTo>
                    <a:pt x="385" y="587"/>
                    <a:pt x="468" y="556"/>
                    <a:pt x="489" y="525"/>
                  </a:cubicBezTo>
                  <a:cubicBezTo>
                    <a:pt x="559" y="419"/>
                    <a:pt x="25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6795775" y="2526875"/>
              <a:ext cx="11050" cy="15850"/>
            </a:xfrm>
            <a:custGeom>
              <a:avLst/>
              <a:gdLst/>
              <a:ahLst/>
              <a:cxnLst/>
              <a:rect l="l" t="t" r="r" b="b"/>
              <a:pathLst>
                <a:path w="442" h="634" extrusionOk="0">
                  <a:moveTo>
                    <a:pt x="318" y="1"/>
                  </a:moveTo>
                  <a:cubicBezTo>
                    <a:pt x="269" y="1"/>
                    <a:pt x="199" y="43"/>
                    <a:pt x="167" y="86"/>
                  </a:cubicBezTo>
                  <a:cubicBezTo>
                    <a:pt x="108" y="193"/>
                    <a:pt x="48" y="324"/>
                    <a:pt x="13" y="443"/>
                  </a:cubicBezTo>
                  <a:cubicBezTo>
                    <a:pt x="1" y="491"/>
                    <a:pt x="48" y="562"/>
                    <a:pt x="72" y="634"/>
                  </a:cubicBezTo>
                  <a:cubicBezTo>
                    <a:pt x="132" y="610"/>
                    <a:pt x="203" y="610"/>
                    <a:pt x="239" y="562"/>
                  </a:cubicBezTo>
                  <a:cubicBezTo>
                    <a:pt x="310" y="443"/>
                    <a:pt x="370" y="312"/>
                    <a:pt x="441" y="169"/>
                  </a:cubicBezTo>
                  <a:cubicBezTo>
                    <a:pt x="405" y="110"/>
                    <a:pt x="382" y="15"/>
                    <a:pt x="334" y="3"/>
                  </a:cubicBezTo>
                  <a:cubicBezTo>
                    <a:pt x="329" y="1"/>
                    <a:pt x="324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6574025" y="1613700"/>
              <a:ext cx="13425" cy="14525"/>
            </a:xfrm>
            <a:custGeom>
              <a:avLst/>
              <a:gdLst/>
              <a:ahLst/>
              <a:cxnLst/>
              <a:rect l="l" t="t" r="r" b="b"/>
              <a:pathLst>
                <a:path w="537" h="581" extrusionOk="0">
                  <a:moveTo>
                    <a:pt x="132" y="0"/>
                  </a:moveTo>
                  <a:cubicBezTo>
                    <a:pt x="100" y="0"/>
                    <a:pt x="63" y="10"/>
                    <a:pt x="48" y="25"/>
                  </a:cubicBezTo>
                  <a:cubicBezTo>
                    <a:pt x="24" y="61"/>
                    <a:pt x="0" y="132"/>
                    <a:pt x="24" y="168"/>
                  </a:cubicBezTo>
                  <a:cubicBezTo>
                    <a:pt x="108" y="311"/>
                    <a:pt x="191" y="442"/>
                    <a:pt x="298" y="561"/>
                  </a:cubicBezTo>
                  <a:cubicBezTo>
                    <a:pt x="312" y="575"/>
                    <a:pt x="346" y="581"/>
                    <a:pt x="382" y="581"/>
                  </a:cubicBezTo>
                  <a:cubicBezTo>
                    <a:pt x="407" y="581"/>
                    <a:pt x="433" y="578"/>
                    <a:pt x="453" y="573"/>
                  </a:cubicBezTo>
                  <a:cubicBezTo>
                    <a:pt x="489" y="561"/>
                    <a:pt x="489" y="501"/>
                    <a:pt x="536" y="418"/>
                  </a:cubicBezTo>
                  <a:cubicBezTo>
                    <a:pt x="417" y="287"/>
                    <a:pt x="310" y="144"/>
                    <a:pt x="179" y="13"/>
                  </a:cubicBezTo>
                  <a:cubicBezTo>
                    <a:pt x="170" y="4"/>
                    <a:pt x="152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4992275" y="1995325"/>
              <a:ext cx="11050" cy="15925"/>
            </a:xfrm>
            <a:custGeom>
              <a:avLst/>
              <a:gdLst/>
              <a:ahLst/>
              <a:cxnLst/>
              <a:rect l="l" t="t" r="r" b="b"/>
              <a:pathLst>
                <a:path w="442" h="637" extrusionOk="0">
                  <a:moveTo>
                    <a:pt x="370" y="0"/>
                  </a:moveTo>
                  <a:cubicBezTo>
                    <a:pt x="310" y="24"/>
                    <a:pt x="227" y="24"/>
                    <a:pt x="203" y="60"/>
                  </a:cubicBezTo>
                  <a:cubicBezTo>
                    <a:pt x="120" y="179"/>
                    <a:pt x="72" y="322"/>
                    <a:pt x="1" y="464"/>
                  </a:cubicBezTo>
                  <a:cubicBezTo>
                    <a:pt x="36" y="524"/>
                    <a:pt x="60" y="607"/>
                    <a:pt x="108" y="631"/>
                  </a:cubicBezTo>
                  <a:cubicBezTo>
                    <a:pt x="112" y="635"/>
                    <a:pt x="117" y="637"/>
                    <a:pt x="124" y="637"/>
                  </a:cubicBezTo>
                  <a:cubicBezTo>
                    <a:pt x="160" y="637"/>
                    <a:pt x="233" y="590"/>
                    <a:pt x="263" y="560"/>
                  </a:cubicBezTo>
                  <a:cubicBezTo>
                    <a:pt x="322" y="441"/>
                    <a:pt x="382" y="310"/>
                    <a:pt x="429" y="179"/>
                  </a:cubicBezTo>
                  <a:cubicBezTo>
                    <a:pt x="441" y="131"/>
                    <a:pt x="394" y="6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6157000" y="1361600"/>
              <a:ext cx="16100" cy="10800"/>
            </a:xfrm>
            <a:custGeom>
              <a:avLst/>
              <a:gdLst/>
              <a:ahLst/>
              <a:cxnLst/>
              <a:rect l="l" t="t" r="r" b="b"/>
              <a:pathLst>
                <a:path w="644" h="432" extrusionOk="0">
                  <a:moveTo>
                    <a:pt x="179" y="1"/>
                  </a:moveTo>
                  <a:cubicBezTo>
                    <a:pt x="120" y="36"/>
                    <a:pt x="37" y="60"/>
                    <a:pt x="13" y="120"/>
                  </a:cubicBezTo>
                  <a:cubicBezTo>
                    <a:pt x="1" y="144"/>
                    <a:pt x="48" y="239"/>
                    <a:pt x="96" y="263"/>
                  </a:cubicBezTo>
                  <a:cubicBezTo>
                    <a:pt x="215" y="334"/>
                    <a:pt x="334" y="394"/>
                    <a:pt x="465" y="429"/>
                  </a:cubicBezTo>
                  <a:cubicBezTo>
                    <a:pt x="472" y="431"/>
                    <a:pt x="479" y="432"/>
                    <a:pt x="486" y="432"/>
                  </a:cubicBezTo>
                  <a:cubicBezTo>
                    <a:pt x="532" y="432"/>
                    <a:pt x="593" y="404"/>
                    <a:pt x="644" y="394"/>
                  </a:cubicBezTo>
                  <a:cubicBezTo>
                    <a:pt x="620" y="322"/>
                    <a:pt x="620" y="239"/>
                    <a:pt x="572" y="203"/>
                  </a:cubicBezTo>
                  <a:cubicBezTo>
                    <a:pt x="465" y="132"/>
                    <a:pt x="322" y="72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5626000" y="3165650"/>
              <a:ext cx="16075" cy="10500"/>
            </a:xfrm>
            <a:custGeom>
              <a:avLst/>
              <a:gdLst/>
              <a:ahLst/>
              <a:cxnLst/>
              <a:rect l="l" t="t" r="r" b="b"/>
              <a:pathLst>
                <a:path w="643" h="420" extrusionOk="0">
                  <a:moveTo>
                    <a:pt x="171" y="1"/>
                  </a:moveTo>
                  <a:cubicBezTo>
                    <a:pt x="115" y="1"/>
                    <a:pt x="53" y="39"/>
                    <a:pt x="0" y="50"/>
                  </a:cubicBezTo>
                  <a:cubicBezTo>
                    <a:pt x="24" y="110"/>
                    <a:pt x="24" y="205"/>
                    <a:pt x="71" y="229"/>
                  </a:cubicBezTo>
                  <a:cubicBezTo>
                    <a:pt x="191" y="300"/>
                    <a:pt x="322" y="360"/>
                    <a:pt x="452" y="419"/>
                  </a:cubicBezTo>
                  <a:cubicBezTo>
                    <a:pt x="512" y="383"/>
                    <a:pt x="607" y="371"/>
                    <a:pt x="619" y="324"/>
                  </a:cubicBezTo>
                  <a:cubicBezTo>
                    <a:pt x="643" y="276"/>
                    <a:pt x="583" y="193"/>
                    <a:pt x="536" y="157"/>
                  </a:cubicBezTo>
                  <a:cubicBezTo>
                    <a:pt x="429" y="86"/>
                    <a:pt x="310" y="38"/>
                    <a:pt x="191" y="2"/>
                  </a:cubicBezTo>
                  <a:cubicBezTo>
                    <a:pt x="184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6809175" y="2039675"/>
              <a:ext cx="8050" cy="17275"/>
            </a:xfrm>
            <a:custGeom>
              <a:avLst/>
              <a:gdLst/>
              <a:ahLst/>
              <a:cxnLst/>
              <a:rect l="l" t="t" r="r" b="b"/>
              <a:pathLst>
                <a:path w="322" h="691" extrusionOk="0">
                  <a:moveTo>
                    <a:pt x="119" y="0"/>
                  </a:moveTo>
                  <a:cubicBezTo>
                    <a:pt x="72" y="83"/>
                    <a:pt x="24" y="167"/>
                    <a:pt x="0" y="203"/>
                  </a:cubicBezTo>
                  <a:cubicBezTo>
                    <a:pt x="24" y="357"/>
                    <a:pt x="24" y="464"/>
                    <a:pt x="48" y="548"/>
                  </a:cubicBezTo>
                  <a:cubicBezTo>
                    <a:pt x="72" y="607"/>
                    <a:pt x="143" y="643"/>
                    <a:pt x="191" y="691"/>
                  </a:cubicBezTo>
                  <a:cubicBezTo>
                    <a:pt x="227" y="631"/>
                    <a:pt x="298" y="595"/>
                    <a:pt x="310" y="536"/>
                  </a:cubicBezTo>
                  <a:cubicBezTo>
                    <a:pt x="322" y="429"/>
                    <a:pt x="322" y="322"/>
                    <a:pt x="286" y="226"/>
                  </a:cubicBezTo>
                  <a:cubicBezTo>
                    <a:pt x="262" y="143"/>
                    <a:pt x="179" y="83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5244400" y="1582050"/>
              <a:ext cx="14900" cy="12250"/>
            </a:xfrm>
            <a:custGeom>
              <a:avLst/>
              <a:gdLst/>
              <a:ahLst/>
              <a:cxnLst/>
              <a:rect l="l" t="t" r="r" b="b"/>
              <a:pathLst>
                <a:path w="596" h="490" extrusionOk="0">
                  <a:moveTo>
                    <a:pt x="466" y="0"/>
                  </a:moveTo>
                  <a:cubicBezTo>
                    <a:pt x="460" y="0"/>
                    <a:pt x="456" y="2"/>
                    <a:pt x="453" y="5"/>
                  </a:cubicBezTo>
                  <a:cubicBezTo>
                    <a:pt x="298" y="89"/>
                    <a:pt x="155" y="196"/>
                    <a:pt x="12" y="315"/>
                  </a:cubicBezTo>
                  <a:cubicBezTo>
                    <a:pt x="0" y="327"/>
                    <a:pt x="36" y="458"/>
                    <a:pt x="72" y="482"/>
                  </a:cubicBezTo>
                  <a:cubicBezTo>
                    <a:pt x="81" y="487"/>
                    <a:pt x="92" y="489"/>
                    <a:pt x="105" y="489"/>
                  </a:cubicBezTo>
                  <a:cubicBezTo>
                    <a:pt x="245" y="489"/>
                    <a:pt x="585" y="218"/>
                    <a:pt x="596" y="77"/>
                  </a:cubicBezTo>
                  <a:cubicBezTo>
                    <a:pt x="565" y="56"/>
                    <a:pt x="49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5670350" y="1352075"/>
              <a:ext cx="17275" cy="7175"/>
            </a:xfrm>
            <a:custGeom>
              <a:avLst/>
              <a:gdLst/>
              <a:ahLst/>
              <a:cxnLst/>
              <a:rect l="l" t="t" r="r" b="b"/>
              <a:pathLst>
                <a:path w="691" h="287" extrusionOk="0">
                  <a:moveTo>
                    <a:pt x="607" y="1"/>
                  </a:moveTo>
                  <a:cubicBezTo>
                    <a:pt x="429" y="13"/>
                    <a:pt x="238" y="36"/>
                    <a:pt x="60" y="60"/>
                  </a:cubicBezTo>
                  <a:cubicBezTo>
                    <a:pt x="36" y="60"/>
                    <a:pt x="0" y="167"/>
                    <a:pt x="0" y="179"/>
                  </a:cubicBezTo>
                  <a:cubicBezTo>
                    <a:pt x="83" y="227"/>
                    <a:pt x="167" y="263"/>
                    <a:pt x="214" y="287"/>
                  </a:cubicBezTo>
                  <a:cubicBezTo>
                    <a:pt x="369" y="263"/>
                    <a:pt x="464" y="263"/>
                    <a:pt x="548" y="239"/>
                  </a:cubicBezTo>
                  <a:cubicBezTo>
                    <a:pt x="607" y="215"/>
                    <a:pt x="655" y="167"/>
                    <a:pt x="679" y="108"/>
                  </a:cubicBezTo>
                  <a:cubicBezTo>
                    <a:pt x="691" y="96"/>
                    <a:pt x="63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4982450" y="2481100"/>
              <a:ext cx="7475" cy="17025"/>
            </a:xfrm>
            <a:custGeom>
              <a:avLst/>
              <a:gdLst/>
              <a:ahLst/>
              <a:cxnLst/>
              <a:rect l="l" t="t" r="r" b="b"/>
              <a:pathLst>
                <a:path w="299" h="681" extrusionOk="0">
                  <a:moveTo>
                    <a:pt x="108" y="0"/>
                  </a:moveTo>
                  <a:cubicBezTo>
                    <a:pt x="72" y="12"/>
                    <a:pt x="1" y="72"/>
                    <a:pt x="1" y="95"/>
                  </a:cubicBezTo>
                  <a:cubicBezTo>
                    <a:pt x="13" y="274"/>
                    <a:pt x="25" y="441"/>
                    <a:pt x="60" y="619"/>
                  </a:cubicBezTo>
                  <a:cubicBezTo>
                    <a:pt x="71" y="640"/>
                    <a:pt x="129" y="681"/>
                    <a:pt x="167" y="681"/>
                  </a:cubicBezTo>
                  <a:cubicBezTo>
                    <a:pt x="171" y="681"/>
                    <a:pt x="175" y="680"/>
                    <a:pt x="179" y="679"/>
                  </a:cubicBezTo>
                  <a:cubicBezTo>
                    <a:pt x="215" y="667"/>
                    <a:pt x="263" y="607"/>
                    <a:pt x="275" y="572"/>
                  </a:cubicBezTo>
                  <a:cubicBezTo>
                    <a:pt x="298" y="512"/>
                    <a:pt x="275" y="453"/>
                    <a:pt x="275" y="333"/>
                  </a:cubicBezTo>
                  <a:cubicBezTo>
                    <a:pt x="275" y="298"/>
                    <a:pt x="263" y="191"/>
                    <a:pt x="227" y="95"/>
                  </a:cubicBezTo>
                  <a:cubicBezTo>
                    <a:pt x="215" y="48"/>
                    <a:pt x="156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6538775" y="2942750"/>
              <a:ext cx="15925" cy="13325"/>
            </a:xfrm>
            <a:custGeom>
              <a:avLst/>
              <a:gdLst/>
              <a:ahLst/>
              <a:cxnLst/>
              <a:rect l="l" t="t" r="r" b="b"/>
              <a:pathLst>
                <a:path w="637" h="533" extrusionOk="0">
                  <a:moveTo>
                    <a:pt x="494" y="1"/>
                  </a:moveTo>
                  <a:cubicBezTo>
                    <a:pt x="351" y="120"/>
                    <a:pt x="172" y="227"/>
                    <a:pt x="65" y="382"/>
                  </a:cubicBezTo>
                  <a:cubicBezTo>
                    <a:pt x="1" y="464"/>
                    <a:pt x="71" y="532"/>
                    <a:pt x="150" y="532"/>
                  </a:cubicBezTo>
                  <a:cubicBezTo>
                    <a:pt x="173" y="532"/>
                    <a:pt x="198" y="526"/>
                    <a:pt x="220" y="513"/>
                  </a:cubicBezTo>
                  <a:cubicBezTo>
                    <a:pt x="363" y="441"/>
                    <a:pt x="494" y="346"/>
                    <a:pt x="601" y="239"/>
                  </a:cubicBezTo>
                  <a:cubicBezTo>
                    <a:pt x="637" y="203"/>
                    <a:pt x="601" y="96"/>
                    <a:pt x="589" y="24"/>
                  </a:cubicBezTo>
                  <a:cubicBezTo>
                    <a:pt x="565" y="13"/>
                    <a:pt x="529" y="13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6111775" y="3178900"/>
              <a:ext cx="16975" cy="8250"/>
            </a:xfrm>
            <a:custGeom>
              <a:avLst/>
              <a:gdLst/>
              <a:ahLst/>
              <a:cxnLst/>
              <a:rect l="l" t="t" r="r" b="b"/>
              <a:pathLst>
                <a:path w="679" h="330" extrusionOk="0">
                  <a:moveTo>
                    <a:pt x="422" y="0"/>
                  </a:moveTo>
                  <a:cubicBezTo>
                    <a:pt x="356" y="0"/>
                    <a:pt x="289" y="6"/>
                    <a:pt x="226" y="20"/>
                  </a:cubicBezTo>
                  <a:cubicBezTo>
                    <a:pt x="143" y="44"/>
                    <a:pt x="71" y="127"/>
                    <a:pt x="0" y="175"/>
                  </a:cubicBezTo>
                  <a:cubicBezTo>
                    <a:pt x="71" y="234"/>
                    <a:pt x="143" y="282"/>
                    <a:pt x="202" y="330"/>
                  </a:cubicBezTo>
                  <a:cubicBezTo>
                    <a:pt x="369" y="294"/>
                    <a:pt x="488" y="270"/>
                    <a:pt x="595" y="234"/>
                  </a:cubicBezTo>
                  <a:cubicBezTo>
                    <a:pt x="631" y="222"/>
                    <a:pt x="679" y="139"/>
                    <a:pt x="667" y="103"/>
                  </a:cubicBezTo>
                  <a:cubicBezTo>
                    <a:pt x="667" y="68"/>
                    <a:pt x="595" y="8"/>
                    <a:pt x="560" y="8"/>
                  </a:cubicBezTo>
                  <a:cubicBezTo>
                    <a:pt x="515" y="3"/>
                    <a:pt x="469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5948650" y="2690050"/>
              <a:ext cx="186350" cy="58725"/>
            </a:xfrm>
            <a:custGeom>
              <a:avLst/>
              <a:gdLst/>
              <a:ahLst/>
              <a:cxnLst/>
              <a:rect l="l" t="t" r="r" b="b"/>
              <a:pathLst>
                <a:path w="7454" h="2349" extrusionOk="0">
                  <a:moveTo>
                    <a:pt x="7406" y="0"/>
                  </a:moveTo>
                  <a:cubicBezTo>
                    <a:pt x="7299" y="24"/>
                    <a:pt x="7192" y="36"/>
                    <a:pt x="7097" y="72"/>
                  </a:cubicBezTo>
                  <a:cubicBezTo>
                    <a:pt x="6763" y="215"/>
                    <a:pt x="6418" y="357"/>
                    <a:pt x="6096" y="524"/>
                  </a:cubicBezTo>
                  <a:cubicBezTo>
                    <a:pt x="4513" y="1310"/>
                    <a:pt x="2846" y="1834"/>
                    <a:pt x="1084" y="2012"/>
                  </a:cubicBezTo>
                  <a:cubicBezTo>
                    <a:pt x="786" y="2048"/>
                    <a:pt x="489" y="2048"/>
                    <a:pt x="191" y="2072"/>
                  </a:cubicBezTo>
                  <a:cubicBezTo>
                    <a:pt x="119" y="2084"/>
                    <a:pt x="72" y="2155"/>
                    <a:pt x="0" y="2191"/>
                  </a:cubicBezTo>
                  <a:cubicBezTo>
                    <a:pt x="60" y="2239"/>
                    <a:pt x="108" y="2298"/>
                    <a:pt x="179" y="2334"/>
                  </a:cubicBezTo>
                  <a:cubicBezTo>
                    <a:pt x="197" y="2346"/>
                    <a:pt x="224" y="2349"/>
                    <a:pt x="253" y="2349"/>
                  </a:cubicBezTo>
                  <a:cubicBezTo>
                    <a:pt x="283" y="2349"/>
                    <a:pt x="316" y="2346"/>
                    <a:pt x="346" y="2346"/>
                  </a:cubicBezTo>
                  <a:cubicBezTo>
                    <a:pt x="786" y="2298"/>
                    <a:pt x="1239" y="2262"/>
                    <a:pt x="1679" y="2203"/>
                  </a:cubicBezTo>
                  <a:cubicBezTo>
                    <a:pt x="3644" y="1941"/>
                    <a:pt x="5430" y="1155"/>
                    <a:pt x="7192" y="310"/>
                  </a:cubicBezTo>
                  <a:cubicBezTo>
                    <a:pt x="7287" y="262"/>
                    <a:pt x="7358" y="167"/>
                    <a:pt x="7454" y="96"/>
                  </a:cubicBezTo>
                  <a:cubicBezTo>
                    <a:pt x="7430" y="72"/>
                    <a:pt x="7418" y="36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5708725" y="1782500"/>
              <a:ext cx="160175" cy="42375"/>
            </a:xfrm>
            <a:custGeom>
              <a:avLst/>
              <a:gdLst/>
              <a:ahLst/>
              <a:cxnLst/>
              <a:rect l="l" t="t" r="r" b="b"/>
              <a:pathLst>
                <a:path w="6407" h="1695" extrusionOk="0">
                  <a:moveTo>
                    <a:pt x="6192" y="0"/>
                  </a:moveTo>
                  <a:cubicBezTo>
                    <a:pt x="5502" y="107"/>
                    <a:pt x="4847" y="214"/>
                    <a:pt x="4180" y="322"/>
                  </a:cubicBezTo>
                  <a:cubicBezTo>
                    <a:pt x="3061" y="512"/>
                    <a:pt x="1930" y="738"/>
                    <a:pt x="858" y="1143"/>
                  </a:cubicBezTo>
                  <a:cubicBezTo>
                    <a:pt x="608" y="1250"/>
                    <a:pt x="358" y="1369"/>
                    <a:pt x="120" y="1488"/>
                  </a:cubicBezTo>
                  <a:cubicBezTo>
                    <a:pt x="61" y="1512"/>
                    <a:pt x="37" y="1608"/>
                    <a:pt x="1" y="1667"/>
                  </a:cubicBezTo>
                  <a:cubicBezTo>
                    <a:pt x="59" y="1677"/>
                    <a:pt x="117" y="1694"/>
                    <a:pt x="174" y="1694"/>
                  </a:cubicBezTo>
                  <a:cubicBezTo>
                    <a:pt x="188" y="1694"/>
                    <a:pt x="202" y="1693"/>
                    <a:pt x="215" y="1691"/>
                  </a:cubicBezTo>
                  <a:cubicBezTo>
                    <a:pt x="275" y="1679"/>
                    <a:pt x="334" y="1643"/>
                    <a:pt x="394" y="1619"/>
                  </a:cubicBezTo>
                  <a:cubicBezTo>
                    <a:pt x="882" y="1441"/>
                    <a:pt x="1370" y="1238"/>
                    <a:pt x="1870" y="1096"/>
                  </a:cubicBezTo>
                  <a:cubicBezTo>
                    <a:pt x="3287" y="691"/>
                    <a:pt x="4740" y="488"/>
                    <a:pt x="6192" y="286"/>
                  </a:cubicBezTo>
                  <a:cubicBezTo>
                    <a:pt x="6264" y="274"/>
                    <a:pt x="6335" y="179"/>
                    <a:pt x="6407" y="131"/>
                  </a:cubicBezTo>
                  <a:cubicBezTo>
                    <a:pt x="6335" y="84"/>
                    <a:pt x="6264" y="36"/>
                    <a:pt x="6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5875825" y="2721250"/>
              <a:ext cx="113625" cy="13275"/>
            </a:xfrm>
            <a:custGeom>
              <a:avLst/>
              <a:gdLst/>
              <a:ahLst/>
              <a:cxnLst/>
              <a:rect l="l" t="t" r="r" b="b"/>
              <a:pathLst>
                <a:path w="4545" h="531" extrusionOk="0">
                  <a:moveTo>
                    <a:pt x="4221" y="0"/>
                  </a:moveTo>
                  <a:cubicBezTo>
                    <a:pt x="4200" y="0"/>
                    <a:pt x="4181" y="1"/>
                    <a:pt x="4164" y="2"/>
                  </a:cubicBezTo>
                  <a:cubicBezTo>
                    <a:pt x="3413" y="86"/>
                    <a:pt x="2651" y="205"/>
                    <a:pt x="1889" y="264"/>
                  </a:cubicBezTo>
                  <a:cubicBezTo>
                    <a:pt x="1777" y="272"/>
                    <a:pt x="1663" y="276"/>
                    <a:pt x="1549" y="276"/>
                  </a:cubicBezTo>
                  <a:cubicBezTo>
                    <a:pt x="1159" y="276"/>
                    <a:pt x="765" y="238"/>
                    <a:pt x="377" y="229"/>
                  </a:cubicBezTo>
                  <a:cubicBezTo>
                    <a:pt x="315" y="229"/>
                    <a:pt x="236" y="213"/>
                    <a:pt x="168" y="213"/>
                  </a:cubicBezTo>
                  <a:cubicBezTo>
                    <a:pt x="80" y="213"/>
                    <a:pt x="8" y="239"/>
                    <a:pt x="8" y="360"/>
                  </a:cubicBezTo>
                  <a:cubicBezTo>
                    <a:pt x="0" y="497"/>
                    <a:pt x="97" y="519"/>
                    <a:pt x="204" y="519"/>
                  </a:cubicBezTo>
                  <a:cubicBezTo>
                    <a:pt x="255" y="519"/>
                    <a:pt x="308" y="514"/>
                    <a:pt x="354" y="514"/>
                  </a:cubicBezTo>
                  <a:cubicBezTo>
                    <a:pt x="429" y="518"/>
                    <a:pt x="506" y="520"/>
                    <a:pt x="583" y="520"/>
                  </a:cubicBezTo>
                  <a:cubicBezTo>
                    <a:pt x="737" y="520"/>
                    <a:pt x="893" y="514"/>
                    <a:pt x="1044" y="514"/>
                  </a:cubicBezTo>
                  <a:cubicBezTo>
                    <a:pt x="1243" y="525"/>
                    <a:pt x="1442" y="531"/>
                    <a:pt x="1641" y="531"/>
                  </a:cubicBezTo>
                  <a:cubicBezTo>
                    <a:pt x="2509" y="531"/>
                    <a:pt x="3368" y="429"/>
                    <a:pt x="4211" y="264"/>
                  </a:cubicBezTo>
                  <a:cubicBezTo>
                    <a:pt x="4342" y="241"/>
                    <a:pt x="4545" y="264"/>
                    <a:pt x="4533" y="62"/>
                  </a:cubicBezTo>
                  <a:cubicBezTo>
                    <a:pt x="4522" y="31"/>
                    <a:pt x="4351" y="0"/>
                    <a:pt x="4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5423875" y="2082525"/>
              <a:ext cx="31875" cy="80400"/>
            </a:xfrm>
            <a:custGeom>
              <a:avLst/>
              <a:gdLst/>
              <a:ahLst/>
              <a:cxnLst/>
              <a:rect l="l" t="t" r="r" b="b"/>
              <a:pathLst>
                <a:path w="1275" h="3216" extrusionOk="0">
                  <a:moveTo>
                    <a:pt x="1215" y="1"/>
                  </a:moveTo>
                  <a:cubicBezTo>
                    <a:pt x="1144" y="60"/>
                    <a:pt x="1025" y="108"/>
                    <a:pt x="989" y="191"/>
                  </a:cubicBezTo>
                  <a:cubicBezTo>
                    <a:pt x="739" y="786"/>
                    <a:pt x="501" y="1382"/>
                    <a:pt x="275" y="1989"/>
                  </a:cubicBezTo>
                  <a:cubicBezTo>
                    <a:pt x="167" y="2299"/>
                    <a:pt x="96" y="2632"/>
                    <a:pt x="1" y="2977"/>
                  </a:cubicBezTo>
                  <a:cubicBezTo>
                    <a:pt x="36" y="3061"/>
                    <a:pt x="84" y="3132"/>
                    <a:pt x="120" y="3215"/>
                  </a:cubicBezTo>
                  <a:cubicBezTo>
                    <a:pt x="179" y="3156"/>
                    <a:pt x="239" y="3096"/>
                    <a:pt x="286" y="3037"/>
                  </a:cubicBezTo>
                  <a:cubicBezTo>
                    <a:pt x="310" y="3013"/>
                    <a:pt x="322" y="2977"/>
                    <a:pt x="322" y="2941"/>
                  </a:cubicBezTo>
                  <a:cubicBezTo>
                    <a:pt x="632" y="2060"/>
                    <a:pt x="941" y="1191"/>
                    <a:pt x="1239" y="310"/>
                  </a:cubicBezTo>
                  <a:cubicBezTo>
                    <a:pt x="1275" y="215"/>
                    <a:pt x="1227" y="108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5816200" y="1794700"/>
              <a:ext cx="83350" cy="14350"/>
            </a:xfrm>
            <a:custGeom>
              <a:avLst/>
              <a:gdLst/>
              <a:ahLst/>
              <a:cxnLst/>
              <a:rect l="l" t="t" r="r" b="b"/>
              <a:pathLst>
                <a:path w="3334" h="574" extrusionOk="0">
                  <a:moveTo>
                    <a:pt x="2429" y="0"/>
                  </a:moveTo>
                  <a:cubicBezTo>
                    <a:pt x="1691" y="107"/>
                    <a:pt x="953" y="203"/>
                    <a:pt x="214" y="322"/>
                  </a:cubicBezTo>
                  <a:cubicBezTo>
                    <a:pt x="131" y="334"/>
                    <a:pt x="72" y="441"/>
                    <a:pt x="0" y="500"/>
                  </a:cubicBezTo>
                  <a:cubicBezTo>
                    <a:pt x="76" y="522"/>
                    <a:pt x="162" y="573"/>
                    <a:pt x="239" y="573"/>
                  </a:cubicBezTo>
                  <a:cubicBezTo>
                    <a:pt x="247" y="573"/>
                    <a:pt x="255" y="573"/>
                    <a:pt x="262" y="572"/>
                  </a:cubicBezTo>
                  <a:cubicBezTo>
                    <a:pt x="572" y="536"/>
                    <a:pt x="881" y="441"/>
                    <a:pt x="1191" y="429"/>
                  </a:cubicBezTo>
                  <a:cubicBezTo>
                    <a:pt x="1822" y="381"/>
                    <a:pt x="2453" y="381"/>
                    <a:pt x="3096" y="358"/>
                  </a:cubicBezTo>
                  <a:cubicBezTo>
                    <a:pt x="3179" y="358"/>
                    <a:pt x="3251" y="274"/>
                    <a:pt x="3334" y="227"/>
                  </a:cubicBezTo>
                  <a:cubicBezTo>
                    <a:pt x="3262" y="179"/>
                    <a:pt x="3191" y="96"/>
                    <a:pt x="3108" y="84"/>
                  </a:cubicBezTo>
                  <a:cubicBezTo>
                    <a:pt x="3036" y="80"/>
                    <a:pt x="2962" y="78"/>
                    <a:pt x="2887" y="78"/>
                  </a:cubicBezTo>
                  <a:cubicBezTo>
                    <a:pt x="2737" y="78"/>
                    <a:pt x="2584" y="84"/>
                    <a:pt x="2441" y="84"/>
                  </a:cubicBezTo>
                  <a:cubicBezTo>
                    <a:pt x="2429" y="48"/>
                    <a:pt x="2429" y="24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5868875" y="2742675"/>
              <a:ext cx="62825" cy="9300"/>
            </a:xfrm>
            <a:custGeom>
              <a:avLst/>
              <a:gdLst/>
              <a:ahLst/>
              <a:cxnLst/>
              <a:rect l="l" t="t" r="r" b="b"/>
              <a:pathLst>
                <a:path w="2513" h="372" extrusionOk="0">
                  <a:moveTo>
                    <a:pt x="127" y="1"/>
                  </a:moveTo>
                  <a:cubicBezTo>
                    <a:pt x="79" y="1"/>
                    <a:pt x="12" y="42"/>
                    <a:pt x="12" y="74"/>
                  </a:cubicBezTo>
                  <a:cubicBezTo>
                    <a:pt x="1" y="122"/>
                    <a:pt x="36" y="193"/>
                    <a:pt x="72" y="229"/>
                  </a:cubicBezTo>
                  <a:cubicBezTo>
                    <a:pt x="132" y="265"/>
                    <a:pt x="203" y="288"/>
                    <a:pt x="274" y="288"/>
                  </a:cubicBezTo>
                  <a:cubicBezTo>
                    <a:pt x="929" y="324"/>
                    <a:pt x="1596" y="348"/>
                    <a:pt x="2251" y="372"/>
                  </a:cubicBezTo>
                  <a:cubicBezTo>
                    <a:pt x="2334" y="372"/>
                    <a:pt x="2429" y="312"/>
                    <a:pt x="2513" y="288"/>
                  </a:cubicBezTo>
                  <a:cubicBezTo>
                    <a:pt x="2513" y="265"/>
                    <a:pt x="2513" y="241"/>
                    <a:pt x="2513" y="205"/>
                  </a:cubicBezTo>
                  <a:cubicBezTo>
                    <a:pt x="2453" y="181"/>
                    <a:pt x="2394" y="134"/>
                    <a:pt x="2334" y="134"/>
                  </a:cubicBezTo>
                  <a:cubicBezTo>
                    <a:pt x="1596" y="86"/>
                    <a:pt x="870" y="38"/>
                    <a:pt x="143" y="3"/>
                  </a:cubicBezTo>
                  <a:cubicBezTo>
                    <a:pt x="138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6009075" y="2700300"/>
              <a:ext cx="48550" cy="19825"/>
            </a:xfrm>
            <a:custGeom>
              <a:avLst/>
              <a:gdLst/>
              <a:ahLst/>
              <a:cxnLst/>
              <a:rect l="l" t="t" r="r" b="b"/>
              <a:pathLst>
                <a:path w="1942" h="793" extrusionOk="0">
                  <a:moveTo>
                    <a:pt x="1718" y="0"/>
                  </a:moveTo>
                  <a:cubicBezTo>
                    <a:pt x="1701" y="0"/>
                    <a:pt x="1684" y="2"/>
                    <a:pt x="1667" y="7"/>
                  </a:cubicBezTo>
                  <a:cubicBezTo>
                    <a:pt x="1155" y="162"/>
                    <a:pt x="643" y="328"/>
                    <a:pt x="143" y="507"/>
                  </a:cubicBezTo>
                  <a:cubicBezTo>
                    <a:pt x="84" y="531"/>
                    <a:pt x="48" y="614"/>
                    <a:pt x="0" y="662"/>
                  </a:cubicBezTo>
                  <a:cubicBezTo>
                    <a:pt x="48" y="698"/>
                    <a:pt x="108" y="733"/>
                    <a:pt x="191" y="793"/>
                  </a:cubicBezTo>
                  <a:cubicBezTo>
                    <a:pt x="727" y="614"/>
                    <a:pt x="1251" y="436"/>
                    <a:pt x="1774" y="245"/>
                  </a:cubicBezTo>
                  <a:cubicBezTo>
                    <a:pt x="1846" y="221"/>
                    <a:pt x="1893" y="114"/>
                    <a:pt x="1941" y="43"/>
                  </a:cubicBezTo>
                  <a:cubicBezTo>
                    <a:pt x="1874" y="33"/>
                    <a:pt x="1792" y="0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6218625" y="2600150"/>
              <a:ext cx="35750" cy="17875"/>
            </a:xfrm>
            <a:custGeom>
              <a:avLst/>
              <a:gdLst/>
              <a:ahLst/>
              <a:cxnLst/>
              <a:rect l="l" t="t" r="r" b="b"/>
              <a:pathLst>
                <a:path w="1430" h="715" extrusionOk="0">
                  <a:moveTo>
                    <a:pt x="1274" y="1"/>
                  </a:moveTo>
                  <a:cubicBezTo>
                    <a:pt x="1108" y="60"/>
                    <a:pt x="953" y="120"/>
                    <a:pt x="810" y="179"/>
                  </a:cubicBezTo>
                  <a:cubicBezTo>
                    <a:pt x="572" y="274"/>
                    <a:pt x="334" y="370"/>
                    <a:pt x="96" y="477"/>
                  </a:cubicBezTo>
                  <a:cubicBezTo>
                    <a:pt x="48" y="501"/>
                    <a:pt x="36" y="572"/>
                    <a:pt x="0" y="632"/>
                  </a:cubicBezTo>
                  <a:cubicBezTo>
                    <a:pt x="48" y="655"/>
                    <a:pt x="108" y="715"/>
                    <a:pt x="143" y="715"/>
                  </a:cubicBezTo>
                  <a:cubicBezTo>
                    <a:pt x="560" y="572"/>
                    <a:pt x="965" y="429"/>
                    <a:pt x="1370" y="274"/>
                  </a:cubicBezTo>
                  <a:cubicBezTo>
                    <a:pt x="1405" y="251"/>
                    <a:pt x="1429" y="143"/>
                    <a:pt x="1417" y="84"/>
                  </a:cubicBezTo>
                  <a:cubicBezTo>
                    <a:pt x="1417" y="48"/>
                    <a:pt x="1322" y="24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6269225" y="2542325"/>
              <a:ext cx="30075" cy="19250"/>
            </a:xfrm>
            <a:custGeom>
              <a:avLst/>
              <a:gdLst/>
              <a:ahLst/>
              <a:cxnLst/>
              <a:rect l="l" t="t" r="r" b="b"/>
              <a:pathLst>
                <a:path w="1203" h="770" extrusionOk="0">
                  <a:moveTo>
                    <a:pt x="1045" y="1"/>
                  </a:moveTo>
                  <a:cubicBezTo>
                    <a:pt x="1003" y="1"/>
                    <a:pt x="958" y="17"/>
                    <a:pt x="917" y="39"/>
                  </a:cubicBezTo>
                  <a:cubicBezTo>
                    <a:pt x="655" y="182"/>
                    <a:pt x="393" y="325"/>
                    <a:pt x="143" y="492"/>
                  </a:cubicBezTo>
                  <a:cubicBezTo>
                    <a:pt x="72" y="540"/>
                    <a:pt x="48" y="659"/>
                    <a:pt x="0" y="742"/>
                  </a:cubicBezTo>
                  <a:cubicBezTo>
                    <a:pt x="74" y="750"/>
                    <a:pt x="147" y="769"/>
                    <a:pt x="209" y="769"/>
                  </a:cubicBezTo>
                  <a:cubicBezTo>
                    <a:pt x="237" y="769"/>
                    <a:pt x="264" y="765"/>
                    <a:pt x="286" y="754"/>
                  </a:cubicBezTo>
                  <a:cubicBezTo>
                    <a:pt x="560" y="623"/>
                    <a:pt x="810" y="468"/>
                    <a:pt x="1072" y="313"/>
                  </a:cubicBezTo>
                  <a:cubicBezTo>
                    <a:pt x="1120" y="278"/>
                    <a:pt x="1155" y="206"/>
                    <a:pt x="1203" y="159"/>
                  </a:cubicBezTo>
                  <a:cubicBezTo>
                    <a:pt x="1174" y="41"/>
                    <a:pt x="1113" y="1"/>
                    <a:pt x="1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6285600" y="2517550"/>
              <a:ext cx="33650" cy="19125"/>
            </a:xfrm>
            <a:custGeom>
              <a:avLst/>
              <a:gdLst/>
              <a:ahLst/>
              <a:cxnLst/>
              <a:rect l="l" t="t" r="r" b="b"/>
              <a:pathLst>
                <a:path w="1346" h="765" extrusionOk="0">
                  <a:moveTo>
                    <a:pt x="1086" y="0"/>
                  </a:moveTo>
                  <a:cubicBezTo>
                    <a:pt x="1072" y="0"/>
                    <a:pt x="1059" y="2"/>
                    <a:pt x="1048" y="7"/>
                  </a:cubicBezTo>
                  <a:cubicBezTo>
                    <a:pt x="727" y="173"/>
                    <a:pt x="417" y="352"/>
                    <a:pt x="107" y="530"/>
                  </a:cubicBezTo>
                  <a:cubicBezTo>
                    <a:pt x="60" y="566"/>
                    <a:pt x="36" y="661"/>
                    <a:pt x="0" y="733"/>
                  </a:cubicBezTo>
                  <a:cubicBezTo>
                    <a:pt x="55" y="742"/>
                    <a:pt x="123" y="765"/>
                    <a:pt x="173" y="765"/>
                  </a:cubicBezTo>
                  <a:cubicBezTo>
                    <a:pt x="189" y="765"/>
                    <a:pt x="203" y="762"/>
                    <a:pt x="215" y="757"/>
                  </a:cubicBezTo>
                  <a:cubicBezTo>
                    <a:pt x="536" y="614"/>
                    <a:pt x="846" y="447"/>
                    <a:pt x="1155" y="280"/>
                  </a:cubicBezTo>
                  <a:cubicBezTo>
                    <a:pt x="1215" y="245"/>
                    <a:pt x="1250" y="173"/>
                    <a:pt x="1346" y="54"/>
                  </a:cubicBezTo>
                  <a:cubicBezTo>
                    <a:pt x="1230" y="35"/>
                    <a:pt x="1146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6242725" y="2572850"/>
              <a:ext cx="32475" cy="17575"/>
            </a:xfrm>
            <a:custGeom>
              <a:avLst/>
              <a:gdLst/>
              <a:ahLst/>
              <a:cxnLst/>
              <a:rect l="l" t="t" r="r" b="b"/>
              <a:pathLst>
                <a:path w="1299" h="703" extrusionOk="0">
                  <a:moveTo>
                    <a:pt x="1121" y="1"/>
                  </a:moveTo>
                  <a:cubicBezTo>
                    <a:pt x="1104" y="1"/>
                    <a:pt x="1087" y="3"/>
                    <a:pt x="1072" y="9"/>
                  </a:cubicBezTo>
                  <a:cubicBezTo>
                    <a:pt x="799" y="128"/>
                    <a:pt x="537" y="259"/>
                    <a:pt x="275" y="402"/>
                  </a:cubicBezTo>
                  <a:cubicBezTo>
                    <a:pt x="179" y="450"/>
                    <a:pt x="120" y="545"/>
                    <a:pt x="1" y="664"/>
                  </a:cubicBezTo>
                  <a:cubicBezTo>
                    <a:pt x="108" y="683"/>
                    <a:pt x="159" y="703"/>
                    <a:pt x="187" y="703"/>
                  </a:cubicBezTo>
                  <a:cubicBezTo>
                    <a:pt x="194" y="703"/>
                    <a:pt x="199" y="702"/>
                    <a:pt x="203" y="700"/>
                  </a:cubicBezTo>
                  <a:cubicBezTo>
                    <a:pt x="560" y="545"/>
                    <a:pt x="906" y="402"/>
                    <a:pt x="1251" y="235"/>
                  </a:cubicBezTo>
                  <a:cubicBezTo>
                    <a:pt x="1287" y="212"/>
                    <a:pt x="1287" y="92"/>
                    <a:pt x="1299" y="21"/>
                  </a:cubicBezTo>
                  <a:cubicBezTo>
                    <a:pt x="1236" y="21"/>
                    <a:pt x="1174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5660825" y="1830425"/>
              <a:ext cx="32450" cy="16750"/>
            </a:xfrm>
            <a:custGeom>
              <a:avLst/>
              <a:gdLst/>
              <a:ahLst/>
              <a:cxnLst/>
              <a:rect l="l" t="t" r="r" b="b"/>
              <a:pathLst>
                <a:path w="1298" h="670" extrusionOk="0">
                  <a:moveTo>
                    <a:pt x="1274" y="0"/>
                  </a:moveTo>
                  <a:cubicBezTo>
                    <a:pt x="1155" y="12"/>
                    <a:pt x="1036" y="12"/>
                    <a:pt x="941" y="48"/>
                  </a:cubicBezTo>
                  <a:cubicBezTo>
                    <a:pt x="655" y="167"/>
                    <a:pt x="369" y="298"/>
                    <a:pt x="95" y="441"/>
                  </a:cubicBezTo>
                  <a:cubicBezTo>
                    <a:pt x="48" y="476"/>
                    <a:pt x="36" y="572"/>
                    <a:pt x="0" y="643"/>
                  </a:cubicBezTo>
                  <a:cubicBezTo>
                    <a:pt x="41" y="643"/>
                    <a:pt x="99" y="669"/>
                    <a:pt x="138" y="669"/>
                  </a:cubicBezTo>
                  <a:cubicBezTo>
                    <a:pt x="144" y="669"/>
                    <a:pt x="150" y="669"/>
                    <a:pt x="155" y="667"/>
                  </a:cubicBezTo>
                  <a:cubicBezTo>
                    <a:pt x="512" y="512"/>
                    <a:pt x="857" y="345"/>
                    <a:pt x="1203" y="191"/>
                  </a:cubicBezTo>
                  <a:cubicBezTo>
                    <a:pt x="1238" y="167"/>
                    <a:pt x="1262" y="119"/>
                    <a:pt x="1298" y="83"/>
                  </a:cubicBezTo>
                  <a:cubicBezTo>
                    <a:pt x="1286" y="60"/>
                    <a:pt x="1274" y="24"/>
                    <a:pt x="1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6302275" y="2495775"/>
              <a:ext cx="25600" cy="18075"/>
            </a:xfrm>
            <a:custGeom>
              <a:avLst/>
              <a:gdLst/>
              <a:ahLst/>
              <a:cxnLst/>
              <a:rect l="l" t="t" r="r" b="b"/>
              <a:pathLst>
                <a:path w="1024" h="723" extrusionOk="0">
                  <a:moveTo>
                    <a:pt x="902" y="1"/>
                  </a:moveTo>
                  <a:cubicBezTo>
                    <a:pt x="889" y="1"/>
                    <a:pt x="877" y="3"/>
                    <a:pt x="869" y="8"/>
                  </a:cubicBezTo>
                  <a:cubicBezTo>
                    <a:pt x="595" y="151"/>
                    <a:pt x="322" y="306"/>
                    <a:pt x="60" y="473"/>
                  </a:cubicBezTo>
                  <a:cubicBezTo>
                    <a:pt x="24" y="497"/>
                    <a:pt x="0" y="580"/>
                    <a:pt x="12" y="616"/>
                  </a:cubicBezTo>
                  <a:cubicBezTo>
                    <a:pt x="24" y="651"/>
                    <a:pt x="95" y="675"/>
                    <a:pt x="191" y="723"/>
                  </a:cubicBezTo>
                  <a:cubicBezTo>
                    <a:pt x="452" y="556"/>
                    <a:pt x="726" y="389"/>
                    <a:pt x="988" y="211"/>
                  </a:cubicBezTo>
                  <a:cubicBezTo>
                    <a:pt x="1024" y="199"/>
                    <a:pt x="1024" y="92"/>
                    <a:pt x="1012" y="44"/>
                  </a:cubicBezTo>
                  <a:cubicBezTo>
                    <a:pt x="1003" y="26"/>
                    <a:pt x="945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5459000" y="2043800"/>
              <a:ext cx="19375" cy="21600"/>
            </a:xfrm>
            <a:custGeom>
              <a:avLst/>
              <a:gdLst/>
              <a:ahLst/>
              <a:cxnLst/>
              <a:rect l="l" t="t" r="r" b="b"/>
              <a:pathLst>
                <a:path w="775" h="864" extrusionOk="0">
                  <a:moveTo>
                    <a:pt x="540" y="1"/>
                  </a:moveTo>
                  <a:cubicBezTo>
                    <a:pt x="521" y="1"/>
                    <a:pt x="507" y="4"/>
                    <a:pt x="501" y="14"/>
                  </a:cubicBezTo>
                  <a:cubicBezTo>
                    <a:pt x="322" y="228"/>
                    <a:pt x="167" y="466"/>
                    <a:pt x="13" y="692"/>
                  </a:cubicBezTo>
                  <a:cubicBezTo>
                    <a:pt x="1" y="728"/>
                    <a:pt x="36" y="847"/>
                    <a:pt x="60" y="859"/>
                  </a:cubicBezTo>
                  <a:cubicBezTo>
                    <a:pt x="75" y="862"/>
                    <a:pt x="92" y="864"/>
                    <a:pt x="110" y="864"/>
                  </a:cubicBezTo>
                  <a:cubicBezTo>
                    <a:pt x="164" y="864"/>
                    <a:pt x="224" y="850"/>
                    <a:pt x="251" y="823"/>
                  </a:cubicBezTo>
                  <a:cubicBezTo>
                    <a:pt x="382" y="669"/>
                    <a:pt x="489" y="514"/>
                    <a:pt x="596" y="359"/>
                  </a:cubicBezTo>
                  <a:cubicBezTo>
                    <a:pt x="644" y="276"/>
                    <a:pt x="691" y="192"/>
                    <a:pt x="775" y="38"/>
                  </a:cubicBezTo>
                  <a:cubicBezTo>
                    <a:pt x="687" y="29"/>
                    <a:pt x="593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5438175" y="214622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381" y="1"/>
                  </a:moveTo>
                  <a:cubicBezTo>
                    <a:pt x="310" y="36"/>
                    <a:pt x="215" y="60"/>
                    <a:pt x="191" y="120"/>
                  </a:cubicBezTo>
                  <a:cubicBezTo>
                    <a:pt x="119" y="322"/>
                    <a:pt x="72" y="548"/>
                    <a:pt x="0" y="786"/>
                  </a:cubicBezTo>
                  <a:cubicBezTo>
                    <a:pt x="36" y="858"/>
                    <a:pt x="84" y="929"/>
                    <a:pt x="119" y="1001"/>
                  </a:cubicBezTo>
                  <a:cubicBezTo>
                    <a:pt x="191" y="941"/>
                    <a:pt x="274" y="894"/>
                    <a:pt x="298" y="810"/>
                  </a:cubicBezTo>
                  <a:cubicBezTo>
                    <a:pt x="369" y="620"/>
                    <a:pt x="429" y="417"/>
                    <a:pt x="465" y="215"/>
                  </a:cubicBezTo>
                  <a:cubicBezTo>
                    <a:pt x="476" y="155"/>
                    <a:pt x="405" y="72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5450075" y="2107725"/>
              <a:ext cx="13725" cy="21550"/>
            </a:xfrm>
            <a:custGeom>
              <a:avLst/>
              <a:gdLst/>
              <a:ahLst/>
              <a:cxnLst/>
              <a:rect l="l" t="t" r="r" b="b"/>
              <a:pathLst>
                <a:path w="549" h="862" extrusionOk="0">
                  <a:moveTo>
                    <a:pt x="426" y="0"/>
                  </a:moveTo>
                  <a:cubicBezTo>
                    <a:pt x="384" y="0"/>
                    <a:pt x="331" y="11"/>
                    <a:pt x="322" y="28"/>
                  </a:cubicBezTo>
                  <a:cubicBezTo>
                    <a:pt x="215" y="243"/>
                    <a:pt x="108" y="469"/>
                    <a:pt x="12" y="695"/>
                  </a:cubicBezTo>
                  <a:cubicBezTo>
                    <a:pt x="0" y="731"/>
                    <a:pt x="72" y="802"/>
                    <a:pt x="108" y="862"/>
                  </a:cubicBezTo>
                  <a:cubicBezTo>
                    <a:pt x="179" y="826"/>
                    <a:pt x="239" y="814"/>
                    <a:pt x="250" y="779"/>
                  </a:cubicBezTo>
                  <a:cubicBezTo>
                    <a:pt x="346" y="564"/>
                    <a:pt x="441" y="362"/>
                    <a:pt x="536" y="148"/>
                  </a:cubicBezTo>
                  <a:cubicBezTo>
                    <a:pt x="548" y="112"/>
                    <a:pt x="501" y="28"/>
                    <a:pt x="465" y="5"/>
                  </a:cubicBezTo>
                  <a:cubicBezTo>
                    <a:pt x="455" y="1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5772150" y="1810125"/>
              <a:ext cx="23225" cy="9600"/>
            </a:xfrm>
            <a:custGeom>
              <a:avLst/>
              <a:gdLst/>
              <a:ahLst/>
              <a:cxnLst/>
              <a:rect l="l" t="t" r="r" b="b"/>
              <a:pathLst>
                <a:path w="929" h="384" extrusionOk="0">
                  <a:moveTo>
                    <a:pt x="766" y="1"/>
                  </a:moveTo>
                  <a:cubicBezTo>
                    <a:pt x="761" y="1"/>
                    <a:pt x="755" y="1"/>
                    <a:pt x="750" y="2"/>
                  </a:cubicBezTo>
                  <a:cubicBezTo>
                    <a:pt x="548" y="26"/>
                    <a:pt x="345" y="74"/>
                    <a:pt x="143" y="133"/>
                  </a:cubicBezTo>
                  <a:cubicBezTo>
                    <a:pt x="95" y="145"/>
                    <a:pt x="48" y="217"/>
                    <a:pt x="0" y="264"/>
                  </a:cubicBezTo>
                  <a:cubicBezTo>
                    <a:pt x="60" y="312"/>
                    <a:pt x="119" y="360"/>
                    <a:pt x="155" y="383"/>
                  </a:cubicBezTo>
                  <a:cubicBezTo>
                    <a:pt x="393" y="336"/>
                    <a:pt x="595" y="300"/>
                    <a:pt x="798" y="241"/>
                  </a:cubicBezTo>
                  <a:cubicBezTo>
                    <a:pt x="857" y="217"/>
                    <a:pt x="893" y="133"/>
                    <a:pt x="929" y="74"/>
                  </a:cubicBezTo>
                  <a:cubicBezTo>
                    <a:pt x="874" y="52"/>
                    <a:pt x="820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5622425" y="1640500"/>
              <a:ext cx="22050" cy="125950"/>
            </a:xfrm>
            <a:custGeom>
              <a:avLst/>
              <a:gdLst/>
              <a:ahLst/>
              <a:cxnLst/>
              <a:rect l="l" t="t" r="r" b="b"/>
              <a:pathLst>
                <a:path w="882" h="5038" extrusionOk="0">
                  <a:moveTo>
                    <a:pt x="143" y="1"/>
                  </a:moveTo>
                  <a:cubicBezTo>
                    <a:pt x="95" y="1"/>
                    <a:pt x="60" y="13"/>
                    <a:pt x="24" y="13"/>
                  </a:cubicBezTo>
                  <a:cubicBezTo>
                    <a:pt x="12" y="120"/>
                    <a:pt x="0" y="215"/>
                    <a:pt x="12" y="310"/>
                  </a:cubicBezTo>
                  <a:cubicBezTo>
                    <a:pt x="131" y="1275"/>
                    <a:pt x="250" y="2239"/>
                    <a:pt x="381" y="3204"/>
                  </a:cubicBezTo>
                  <a:cubicBezTo>
                    <a:pt x="453" y="3751"/>
                    <a:pt x="548" y="4299"/>
                    <a:pt x="643" y="4847"/>
                  </a:cubicBezTo>
                  <a:cubicBezTo>
                    <a:pt x="655" y="4918"/>
                    <a:pt x="762" y="4966"/>
                    <a:pt x="822" y="5037"/>
                  </a:cubicBezTo>
                  <a:cubicBezTo>
                    <a:pt x="834" y="4954"/>
                    <a:pt x="881" y="4859"/>
                    <a:pt x="857" y="4775"/>
                  </a:cubicBezTo>
                  <a:cubicBezTo>
                    <a:pt x="798" y="4418"/>
                    <a:pt x="715" y="4073"/>
                    <a:pt x="667" y="3716"/>
                  </a:cubicBezTo>
                  <a:cubicBezTo>
                    <a:pt x="524" y="2620"/>
                    <a:pt x="405" y="1525"/>
                    <a:pt x="274" y="430"/>
                  </a:cubicBezTo>
                  <a:cubicBezTo>
                    <a:pt x="250" y="287"/>
                    <a:pt x="179" y="144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5607225" y="1533050"/>
              <a:ext cx="13125" cy="72650"/>
            </a:xfrm>
            <a:custGeom>
              <a:avLst/>
              <a:gdLst/>
              <a:ahLst/>
              <a:cxnLst/>
              <a:rect l="l" t="t" r="r" b="b"/>
              <a:pathLst>
                <a:path w="525" h="2906" extrusionOk="0">
                  <a:moveTo>
                    <a:pt x="96" y="1"/>
                  </a:moveTo>
                  <a:cubicBezTo>
                    <a:pt x="72" y="1"/>
                    <a:pt x="49" y="13"/>
                    <a:pt x="13" y="25"/>
                  </a:cubicBezTo>
                  <a:cubicBezTo>
                    <a:pt x="13" y="96"/>
                    <a:pt x="1" y="167"/>
                    <a:pt x="1" y="239"/>
                  </a:cubicBezTo>
                  <a:cubicBezTo>
                    <a:pt x="96" y="1072"/>
                    <a:pt x="191" y="1894"/>
                    <a:pt x="299" y="2727"/>
                  </a:cubicBezTo>
                  <a:cubicBezTo>
                    <a:pt x="311" y="2787"/>
                    <a:pt x="382" y="2846"/>
                    <a:pt x="418" y="2906"/>
                  </a:cubicBezTo>
                  <a:cubicBezTo>
                    <a:pt x="453" y="2834"/>
                    <a:pt x="525" y="2775"/>
                    <a:pt x="513" y="2715"/>
                  </a:cubicBezTo>
                  <a:cubicBezTo>
                    <a:pt x="418" y="1870"/>
                    <a:pt x="311" y="1025"/>
                    <a:pt x="203" y="179"/>
                  </a:cubicBezTo>
                  <a:cubicBezTo>
                    <a:pt x="191" y="120"/>
                    <a:pt x="132" y="60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5580750" y="1470550"/>
              <a:ext cx="8950" cy="35150"/>
            </a:xfrm>
            <a:custGeom>
              <a:avLst/>
              <a:gdLst/>
              <a:ahLst/>
              <a:cxnLst/>
              <a:rect l="l" t="t" r="r" b="b"/>
              <a:pathLst>
                <a:path w="358" h="1406" extrusionOk="0">
                  <a:moveTo>
                    <a:pt x="191" y="0"/>
                  </a:moveTo>
                  <a:cubicBezTo>
                    <a:pt x="155" y="60"/>
                    <a:pt x="96" y="120"/>
                    <a:pt x="96" y="191"/>
                  </a:cubicBezTo>
                  <a:cubicBezTo>
                    <a:pt x="48" y="512"/>
                    <a:pt x="24" y="846"/>
                    <a:pt x="0" y="1167"/>
                  </a:cubicBezTo>
                  <a:cubicBezTo>
                    <a:pt x="0" y="1251"/>
                    <a:pt x="60" y="1334"/>
                    <a:pt x="96" y="1405"/>
                  </a:cubicBezTo>
                  <a:cubicBezTo>
                    <a:pt x="155" y="1346"/>
                    <a:pt x="262" y="1286"/>
                    <a:pt x="274" y="1203"/>
                  </a:cubicBezTo>
                  <a:cubicBezTo>
                    <a:pt x="322" y="989"/>
                    <a:pt x="334" y="762"/>
                    <a:pt x="357" y="572"/>
                  </a:cubicBezTo>
                  <a:cubicBezTo>
                    <a:pt x="346" y="417"/>
                    <a:pt x="357" y="286"/>
                    <a:pt x="334" y="179"/>
                  </a:cubicBezTo>
                  <a:cubicBezTo>
                    <a:pt x="310" y="108"/>
                    <a:pt x="238" y="6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5568850" y="1453275"/>
              <a:ext cx="7750" cy="35450"/>
            </a:xfrm>
            <a:custGeom>
              <a:avLst/>
              <a:gdLst/>
              <a:ahLst/>
              <a:cxnLst/>
              <a:rect l="l" t="t" r="r" b="b"/>
              <a:pathLst>
                <a:path w="310" h="1418" extrusionOk="0">
                  <a:moveTo>
                    <a:pt x="107" y="1"/>
                  </a:moveTo>
                  <a:cubicBezTo>
                    <a:pt x="71" y="60"/>
                    <a:pt x="0" y="120"/>
                    <a:pt x="0" y="168"/>
                  </a:cubicBezTo>
                  <a:cubicBezTo>
                    <a:pt x="0" y="537"/>
                    <a:pt x="24" y="906"/>
                    <a:pt x="36" y="1275"/>
                  </a:cubicBezTo>
                  <a:cubicBezTo>
                    <a:pt x="48" y="1322"/>
                    <a:pt x="107" y="1370"/>
                    <a:pt x="131" y="1418"/>
                  </a:cubicBezTo>
                  <a:cubicBezTo>
                    <a:pt x="179" y="1382"/>
                    <a:pt x="262" y="1334"/>
                    <a:pt x="262" y="1287"/>
                  </a:cubicBezTo>
                  <a:cubicBezTo>
                    <a:pt x="286" y="1132"/>
                    <a:pt x="274" y="977"/>
                    <a:pt x="274" y="822"/>
                  </a:cubicBezTo>
                  <a:lnTo>
                    <a:pt x="310" y="822"/>
                  </a:lnTo>
                  <a:cubicBezTo>
                    <a:pt x="286" y="596"/>
                    <a:pt x="262" y="382"/>
                    <a:pt x="226" y="156"/>
                  </a:cubicBezTo>
                  <a:cubicBezTo>
                    <a:pt x="226" y="96"/>
                    <a:pt x="155" y="60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5556325" y="1428575"/>
              <a:ext cx="7775" cy="35750"/>
            </a:xfrm>
            <a:custGeom>
              <a:avLst/>
              <a:gdLst/>
              <a:ahLst/>
              <a:cxnLst/>
              <a:rect l="l" t="t" r="r" b="b"/>
              <a:pathLst>
                <a:path w="311" h="1430" extrusionOk="0">
                  <a:moveTo>
                    <a:pt x="84" y="1"/>
                  </a:moveTo>
                  <a:cubicBezTo>
                    <a:pt x="25" y="84"/>
                    <a:pt x="1" y="120"/>
                    <a:pt x="1" y="144"/>
                  </a:cubicBezTo>
                  <a:cubicBezTo>
                    <a:pt x="25" y="536"/>
                    <a:pt x="49" y="917"/>
                    <a:pt x="72" y="1310"/>
                  </a:cubicBezTo>
                  <a:cubicBezTo>
                    <a:pt x="84" y="1358"/>
                    <a:pt x="156" y="1394"/>
                    <a:pt x="203" y="1429"/>
                  </a:cubicBezTo>
                  <a:cubicBezTo>
                    <a:pt x="239" y="1382"/>
                    <a:pt x="311" y="1322"/>
                    <a:pt x="311" y="1275"/>
                  </a:cubicBezTo>
                  <a:cubicBezTo>
                    <a:pt x="299" y="941"/>
                    <a:pt x="275" y="608"/>
                    <a:pt x="239" y="275"/>
                  </a:cubicBezTo>
                  <a:cubicBezTo>
                    <a:pt x="227" y="191"/>
                    <a:pt x="156" y="120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5538475" y="1412200"/>
              <a:ext cx="6875" cy="28600"/>
            </a:xfrm>
            <a:custGeom>
              <a:avLst/>
              <a:gdLst/>
              <a:ahLst/>
              <a:cxnLst/>
              <a:rect l="l" t="t" r="r" b="b"/>
              <a:pathLst>
                <a:path w="275" h="1144" extrusionOk="0">
                  <a:moveTo>
                    <a:pt x="96" y="1"/>
                  </a:moveTo>
                  <a:lnTo>
                    <a:pt x="13" y="25"/>
                  </a:lnTo>
                  <a:cubicBezTo>
                    <a:pt x="13" y="334"/>
                    <a:pt x="1" y="656"/>
                    <a:pt x="13" y="965"/>
                  </a:cubicBezTo>
                  <a:cubicBezTo>
                    <a:pt x="13" y="1025"/>
                    <a:pt x="96" y="1084"/>
                    <a:pt x="132" y="1144"/>
                  </a:cubicBezTo>
                  <a:cubicBezTo>
                    <a:pt x="179" y="1084"/>
                    <a:pt x="274" y="1013"/>
                    <a:pt x="274" y="953"/>
                  </a:cubicBezTo>
                  <a:cubicBezTo>
                    <a:pt x="263" y="703"/>
                    <a:pt x="239" y="441"/>
                    <a:pt x="215" y="191"/>
                  </a:cubicBezTo>
                  <a:cubicBezTo>
                    <a:pt x="203" y="120"/>
                    <a:pt x="132" y="60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5345600" y="1861375"/>
              <a:ext cx="80100" cy="100625"/>
            </a:xfrm>
            <a:custGeom>
              <a:avLst/>
              <a:gdLst/>
              <a:ahLst/>
              <a:cxnLst/>
              <a:rect l="l" t="t" r="r" b="b"/>
              <a:pathLst>
                <a:path w="3204" h="4025" extrusionOk="0">
                  <a:moveTo>
                    <a:pt x="96" y="0"/>
                  </a:moveTo>
                  <a:cubicBezTo>
                    <a:pt x="72" y="36"/>
                    <a:pt x="36" y="60"/>
                    <a:pt x="0" y="84"/>
                  </a:cubicBezTo>
                  <a:cubicBezTo>
                    <a:pt x="60" y="179"/>
                    <a:pt x="96" y="274"/>
                    <a:pt x="155" y="358"/>
                  </a:cubicBezTo>
                  <a:cubicBezTo>
                    <a:pt x="858" y="1298"/>
                    <a:pt x="1560" y="2227"/>
                    <a:pt x="2274" y="3155"/>
                  </a:cubicBezTo>
                  <a:cubicBezTo>
                    <a:pt x="2477" y="3429"/>
                    <a:pt x="2715" y="3691"/>
                    <a:pt x="2953" y="3941"/>
                  </a:cubicBezTo>
                  <a:cubicBezTo>
                    <a:pt x="3013" y="4001"/>
                    <a:pt x="3120" y="4001"/>
                    <a:pt x="3203" y="4025"/>
                  </a:cubicBezTo>
                  <a:cubicBezTo>
                    <a:pt x="3167" y="3941"/>
                    <a:pt x="3167" y="3834"/>
                    <a:pt x="3108" y="3763"/>
                  </a:cubicBezTo>
                  <a:cubicBezTo>
                    <a:pt x="2834" y="3429"/>
                    <a:pt x="2536" y="3108"/>
                    <a:pt x="2274" y="2763"/>
                  </a:cubicBezTo>
                  <a:cubicBezTo>
                    <a:pt x="1643" y="1941"/>
                    <a:pt x="1036" y="1096"/>
                    <a:pt x="405" y="274"/>
                  </a:cubicBezTo>
                  <a:cubicBezTo>
                    <a:pt x="322" y="167"/>
                    <a:pt x="203" y="96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5279225" y="1776550"/>
              <a:ext cx="44975" cy="58950"/>
            </a:xfrm>
            <a:custGeom>
              <a:avLst/>
              <a:gdLst/>
              <a:ahLst/>
              <a:cxnLst/>
              <a:rect l="l" t="t" r="r" b="b"/>
              <a:pathLst>
                <a:path w="1799" h="2358" extrusionOk="0">
                  <a:moveTo>
                    <a:pt x="60" y="0"/>
                  </a:moveTo>
                  <a:cubicBezTo>
                    <a:pt x="36" y="24"/>
                    <a:pt x="24" y="36"/>
                    <a:pt x="0" y="60"/>
                  </a:cubicBezTo>
                  <a:cubicBezTo>
                    <a:pt x="24" y="131"/>
                    <a:pt x="48" y="202"/>
                    <a:pt x="96" y="262"/>
                  </a:cubicBezTo>
                  <a:cubicBezTo>
                    <a:pt x="584" y="917"/>
                    <a:pt x="1072" y="1584"/>
                    <a:pt x="1572" y="2227"/>
                  </a:cubicBezTo>
                  <a:cubicBezTo>
                    <a:pt x="1620" y="2286"/>
                    <a:pt x="1715" y="2310"/>
                    <a:pt x="1786" y="2357"/>
                  </a:cubicBezTo>
                  <a:cubicBezTo>
                    <a:pt x="1786" y="2274"/>
                    <a:pt x="1798" y="2167"/>
                    <a:pt x="1750" y="2119"/>
                  </a:cubicBezTo>
                  <a:cubicBezTo>
                    <a:pt x="1262" y="1453"/>
                    <a:pt x="762" y="786"/>
                    <a:pt x="262" y="131"/>
                  </a:cubicBezTo>
                  <a:cubicBezTo>
                    <a:pt x="215" y="71"/>
                    <a:pt x="131" y="36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5227125" y="1733375"/>
              <a:ext cx="18775" cy="33075"/>
            </a:xfrm>
            <a:custGeom>
              <a:avLst/>
              <a:gdLst/>
              <a:ahLst/>
              <a:cxnLst/>
              <a:rect l="l" t="t" r="r" b="b"/>
              <a:pathLst>
                <a:path w="751" h="1323" extrusionOk="0">
                  <a:moveTo>
                    <a:pt x="84" y="1"/>
                  </a:moveTo>
                  <a:cubicBezTo>
                    <a:pt x="60" y="24"/>
                    <a:pt x="36" y="36"/>
                    <a:pt x="1" y="48"/>
                  </a:cubicBezTo>
                  <a:cubicBezTo>
                    <a:pt x="24" y="144"/>
                    <a:pt x="36" y="239"/>
                    <a:pt x="84" y="322"/>
                  </a:cubicBezTo>
                  <a:cubicBezTo>
                    <a:pt x="203" y="596"/>
                    <a:pt x="322" y="870"/>
                    <a:pt x="465" y="1132"/>
                  </a:cubicBezTo>
                  <a:cubicBezTo>
                    <a:pt x="501" y="1215"/>
                    <a:pt x="596" y="1263"/>
                    <a:pt x="667" y="1322"/>
                  </a:cubicBezTo>
                  <a:cubicBezTo>
                    <a:pt x="691" y="1215"/>
                    <a:pt x="751" y="1108"/>
                    <a:pt x="715" y="1025"/>
                  </a:cubicBezTo>
                  <a:cubicBezTo>
                    <a:pt x="596" y="739"/>
                    <a:pt x="453" y="465"/>
                    <a:pt x="298" y="191"/>
                  </a:cubicBezTo>
                  <a:cubicBezTo>
                    <a:pt x="263" y="108"/>
                    <a:pt x="155" y="60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5206600" y="1725650"/>
              <a:ext cx="20850" cy="30975"/>
            </a:xfrm>
            <a:custGeom>
              <a:avLst/>
              <a:gdLst/>
              <a:ahLst/>
              <a:cxnLst/>
              <a:rect l="l" t="t" r="r" b="b"/>
              <a:pathLst>
                <a:path w="834" h="1239" extrusionOk="0">
                  <a:moveTo>
                    <a:pt x="24" y="0"/>
                  </a:moveTo>
                  <a:cubicBezTo>
                    <a:pt x="24" y="95"/>
                    <a:pt x="0" y="155"/>
                    <a:pt x="12" y="179"/>
                  </a:cubicBezTo>
                  <a:cubicBezTo>
                    <a:pt x="214" y="524"/>
                    <a:pt x="417" y="857"/>
                    <a:pt x="631" y="1191"/>
                  </a:cubicBezTo>
                  <a:cubicBezTo>
                    <a:pt x="655" y="1226"/>
                    <a:pt x="738" y="1226"/>
                    <a:pt x="798" y="1238"/>
                  </a:cubicBezTo>
                  <a:cubicBezTo>
                    <a:pt x="798" y="1179"/>
                    <a:pt x="834" y="1095"/>
                    <a:pt x="810" y="1048"/>
                  </a:cubicBezTo>
                  <a:cubicBezTo>
                    <a:pt x="631" y="738"/>
                    <a:pt x="453" y="441"/>
                    <a:pt x="250" y="143"/>
                  </a:cubicBezTo>
                  <a:cubicBezTo>
                    <a:pt x="214" y="83"/>
                    <a:pt x="119" y="6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5183675" y="1711950"/>
              <a:ext cx="22050" cy="29200"/>
            </a:xfrm>
            <a:custGeom>
              <a:avLst/>
              <a:gdLst/>
              <a:ahLst/>
              <a:cxnLst/>
              <a:rect l="l" t="t" r="r" b="b"/>
              <a:pathLst>
                <a:path w="882" h="1168" extrusionOk="0">
                  <a:moveTo>
                    <a:pt x="12" y="0"/>
                  </a:moveTo>
                  <a:cubicBezTo>
                    <a:pt x="12" y="108"/>
                    <a:pt x="0" y="155"/>
                    <a:pt x="12" y="179"/>
                  </a:cubicBezTo>
                  <a:cubicBezTo>
                    <a:pt x="227" y="500"/>
                    <a:pt x="441" y="822"/>
                    <a:pt x="667" y="1131"/>
                  </a:cubicBezTo>
                  <a:cubicBezTo>
                    <a:pt x="691" y="1167"/>
                    <a:pt x="774" y="1155"/>
                    <a:pt x="834" y="1167"/>
                  </a:cubicBezTo>
                  <a:cubicBezTo>
                    <a:pt x="846" y="1108"/>
                    <a:pt x="881" y="1036"/>
                    <a:pt x="858" y="989"/>
                  </a:cubicBezTo>
                  <a:cubicBezTo>
                    <a:pt x="667" y="703"/>
                    <a:pt x="465" y="405"/>
                    <a:pt x="250" y="119"/>
                  </a:cubicBezTo>
                  <a:cubicBezTo>
                    <a:pt x="215" y="72"/>
                    <a:pt x="119" y="6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5159275" y="1706300"/>
              <a:ext cx="18175" cy="24125"/>
            </a:xfrm>
            <a:custGeom>
              <a:avLst/>
              <a:gdLst/>
              <a:ahLst/>
              <a:cxnLst/>
              <a:rect l="l" t="t" r="r" b="b"/>
              <a:pathLst>
                <a:path w="727" h="965" extrusionOk="0">
                  <a:moveTo>
                    <a:pt x="36" y="0"/>
                  </a:moveTo>
                  <a:cubicBezTo>
                    <a:pt x="24" y="72"/>
                    <a:pt x="0" y="95"/>
                    <a:pt x="12" y="107"/>
                  </a:cubicBezTo>
                  <a:cubicBezTo>
                    <a:pt x="179" y="393"/>
                    <a:pt x="345" y="667"/>
                    <a:pt x="524" y="941"/>
                  </a:cubicBezTo>
                  <a:cubicBezTo>
                    <a:pt x="536" y="965"/>
                    <a:pt x="619" y="965"/>
                    <a:pt x="679" y="965"/>
                  </a:cubicBezTo>
                  <a:cubicBezTo>
                    <a:pt x="679" y="905"/>
                    <a:pt x="726" y="834"/>
                    <a:pt x="703" y="798"/>
                  </a:cubicBezTo>
                  <a:cubicBezTo>
                    <a:pt x="548" y="548"/>
                    <a:pt x="381" y="310"/>
                    <a:pt x="214" y="84"/>
                  </a:cubicBezTo>
                  <a:cubicBezTo>
                    <a:pt x="191" y="36"/>
                    <a:pt x="107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5217300" y="2191775"/>
              <a:ext cx="118500" cy="49875"/>
            </a:xfrm>
            <a:custGeom>
              <a:avLst/>
              <a:gdLst/>
              <a:ahLst/>
              <a:cxnLst/>
              <a:rect l="l" t="t" r="r" b="b"/>
              <a:pathLst>
                <a:path w="4740" h="1995" extrusionOk="0">
                  <a:moveTo>
                    <a:pt x="36" y="0"/>
                  </a:moveTo>
                  <a:cubicBezTo>
                    <a:pt x="25" y="36"/>
                    <a:pt x="13" y="84"/>
                    <a:pt x="1" y="119"/>
                  </a:cubicBezTo>
                  <a:cubicBezTo>
                    <a:pt x="84" y="167"/>
                    <a:pt x="179" y="238"/>
                    <a:pt x="275" y="286"/>
                  </a:cubicBezTo>
                  <a:cubicBezTo>
                    <a:pt x="1358" y="738"/>
                    <a:pt x="2430" y="1203"/>
                    <a:pt x="3525" y="1655"/>
                  </a:cubicBezTo>
                  <a:cubicBezTo>
                    <a:pt x="3846" y="1786"/>
                    <a:pt x="4168" y="1893"/>
                    <a:pt x="4501" y="1989"/>
                  </a:cubicBezTo>
                  <a:cubicBezTo>
                    <a:pt x="4513" y="1992"/>
                    <a:pt x="4525" y="1994"/>
                    <a:pt x="4538" y="1994"/>
                  </a:cubicBezTo>
                  <a:cubicBezTo>
                    <a:pt x="4603" y="1994"/>
                    <a:pt x="4680" y="1949"/>
                    <a:pt x="4739" y="1929"/>
                  </a:cubicBezTo>
                  <a:cubicBezTo>
                    <a:pt x="4680" y="1870"/>
                    <a:pt x="4632" y="1786"/>
                    <a:pt x="4549" y="1762"/>
                  </a:cubicBezTo>
                  <a:cubicBezTo>
                    <a:pt x="4073" y="1572"/>
                    <a:pt x="3585" y="1405"/>
                    <a:pt x="3108" y="1215"/>
                  </a:cubicBezTo>
                  <a:cubicBezTo>
                    <a:pt x="2227" y="846"/>
                    <a:pt x="1346" y="465"/>
                    <a:pt x="465" y="95"/>
                  </a:cubicBezTo>
                  <a:cubicBezTo>
                    <a:pt x="334" y="36"/>
                    <a:pt x="179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5117300" y="2151000"/>
              <a:ext cx="66700" cy="30650"/>
            </a:xfrm>
            <a:custGeom>
              <a:avLst/>
              <a:gdLst/>
              <a:ahLst/>
              <a:cxnLst/>
              <a:rect l="l" t="t" r="r" b="b"/>
              <a:pathLst>
                <a:path w="2668" h="1226" extrusionOk="0">
                  <a:moveTo>
                    <a:pt x="107" y="0"/>
                  </a:moveTo>
                  <a:cubicBezTo>
                    <a:pt x="72" y="24"/>
                    <a:pt x="36" y="60"/>
                    <a:pt x="0" y="83"/>
                  </a:cubicBezTo>
                  <a:cubicBezTo>
                    <a:pt x="48" y="143"/>
                    <a:pt x="96" y="214"/>
                    <a:pt x="155" y="238"/>
                  </a:cubicBezTo>
                  <a:cubicBezTo>
                    <a:pt x="905" y="572"/>
                    <a:pt x="1667" y="893"/>
                    <a:pt x="2417" y="1215"/>
                  </a:cubicBezTo>
                  <a:cubicBezTo>
                    <a:pt x="2441" y="1222"/>
                    <a:pt x="2467" y="1225"/>
                    <a:pt x="2495" y="1225"/>
                  </a:cubicBezTo>
                  <a:cubicBezTo>
                    <a:pt x="2551" y="1225"/>
                    <a:pt x="2612" y="1215"/>
                    <a:pt x="2667" y="1215"/>
                  </a:cubicBezTo>
                  <a:cubicBezTo>
                    <a:pt x="2620" y="1143"/>
                    <a:pt x="2584" y="1048"/>
                    <a:pt x="2512" y="1012"/>
                  </a:cubicBezTo>
                  <a:cubicBezTo>
                    <a:pt x="2096" y="798"/>
                    <a:pt x="1679" y="595"/>
                    <a:pt x="1239" y="417"/>
                  </a:cubicBezTo>
                  <a:cubicBezTo>
                    <a:pt x="881" y="262"/>
                    <a:pt x="512" y="143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5050925" y="2140850"/>
              <a:ext cx="29775" cy="22075"/>
            </a:xfrm>
            <a:custGeom>
              <a:avLst/>
              <a:gdLst/>
              <a:ahLst/>
              <a:cxnLst/>
              <a:rect l="l" t="t" r="r" b="b"/>
              <a:pathLst>
                <a:path w="1191" h="883" extrusionOk="0">
                  <a:moveTo>
                    <a:pt x="190" y="0"/>
                  </a:moveTo>
                  <a:cubicBezTo>
                    <a:pt x="136" y="0"/>
                    <a:pt x="61" y="28"/>
                    <a:pt x="0" y="37"/>
                  </a:cubicBezTo>
                  <a:cubicBezTo>
                    <a:pt x="48" y="108"/>
                    <a:pt x="72" y="192"/>
                    <a:pt x="131" y="239"/>
                  </a:cubicBezTo>
                  <a:cubicBezTo>
                    <a:pt x="405" y="430"/>
                    <a:pt x="679" y="620"/>
                    <a:pt x="941" y="811"/>
                  </a:cubicBezTo>
                  <a:cubicBezTo>
                    <a:pt x="988" y="835"/>
                    <a:pt x="1036" y="859"/>
                    <a:pt x="1084" y="882"/>
                  </a:cubicBezTo>
                  <a:cubicBezTo>
                    <a:pt x="1119" y="859"/>
                    <a:pt x="1191" y="823"/>
                    <a:pt x="1191" y="799"/>
                  </a:cubicBezTo>
                  <a:cubicBezTo>
                    <a:pt x="1179" y="728"/>
                    <a:pt x="1167" y="632"/>
                    <a:pt x="1119" y="597"/>
                  </a:cubicBezTo>
                  <a:cubicBezTo>
                    <a:pt x="834" y="394"/>
                    <a:pt x="536" y="192"/>
                    <a:pt x="238" y="13"/>
                  </a:cubicBezTo>
                  <a:cubicBezTo>
                    <a:pt x="226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5029200" y="2144100"/>
              <a:ext cx="32150" cy="18975"/>
            </a:xfrm>
            <a:custGeom>
              <a:avLst/>
              <a:gdLst/>
              <a:ahLst/>
              <a:cxnLst/>
              <a:rect l="l" t="t" r="r" b="b"/>
              <a:pathLst>
                <a:path w="1286" h="759" extrusionOk="0">
                  <a:moveTo>
                    <a:pt x="130" y="0"/>
                  </a:moveTo>
                  <a:cubicBezTo>
                    <a:pt x="94" y="0"/>
                    <a:pt x="42" y="41"/>
                    <a:pt x="0" y="62"/>
                  </a:cubicBezTo>
                  <a:cubicBezTo>
                    <a:pt x="24" y="109"/>
                    <a:pt x="36" y="181"/>
                    <a:pt x="71" y="193"/>
                  </a:cubicBezTo>
                  <a:cubicBezTo>
                    <a:pt x="405" y="383"/>
                    <a:pt x="738" y="574"/>
                    <a:pt x="1083" y="752"/>
                  </a:cubicBezTo>
                  <a:cubicBezTo>
                    <a:pt x="1093" y="757"/>
                    <a:pt x="1103" y="759"/>
                    <a:pt x="1114" y="759"/>
                  </a:cubicBezTo>
                  <a:cubicBezTo>
                    <a:pt x="1163" y="759"/>
                    <a:pt x="1228" y="724"/>
                    <a:pt x="1286" y="705"/>
                  </a:cubicBezTo>
                  <a:cubicBezTo>
                    <a:pt x="1250" y="633"/>
                    <a:pt x="1250" y="598"/>
                    <a:pt x="1226" y="574"/>
                  </a:cubicBezTo>
                  <a:cubicBezTo>
                    <a:pt x="869" y="383"/>
                    <a:pt x="500" y="181"/>
                    <a:pt x="143" y="2"/>
                  </a:cubicBezTo>
                  <a:cubicBezTo>
                    <a:pt x="139" y="1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5001200" y="2143750"/>
              <a:ext cx="32475" cy="16950"/>
            </a:xfrm>
            <a:custGeom>
              <a:avLst/>
              <a:gdLst/>
              <a:ahLst/>
              <a:cxnLst/>
              <a:rect l="l" t="t" r="r" b="b"/>
              <a:pathLst>
                <a:path w="1299" h="678" extrusionOk="0">
                  <a:moveTo>
                    <a:pt x="214" y="1"/>
                  </a:moveTo>
                  <a:cubicBezTo>
                    <a:pt x="158" y="1"/>
                    <a:pt x="90" y="20"/>
                    <a:pt x="1" y="28"/>
                  </a:cubicBezTo>
                  <a:cubicBezTo>
                    <a:pt x="48" y="111"/>
                    <a:pt x="60" y="147"/>
                    <a:pt x="84" y="159"/>
                  </a:cubicBezTo>
                  <a:cubicBezTo>
                    <a:pt x="429" y="338"/>
                    <a:pt x="775" y="516"/>
                    <a:pt x="1132" y="671"/>
                  </a:cubicBezTo>
                  <a:cubicBezTo>
                    <a:pt x="1141" y="676"/>
                    <a:pt x="1151" y="678"/>
                    <a:pt x="1161" y="678"/>
                  </a:cubicBezTo>
                  <a:cubicBezTo>
                    <a:pt x="1206" y="678"/>
                    <a:pt x="1260" y="643"/>
                    <a:pt x="1299" y="623"/>
                  </a:cubicBezTo>
                  <a:cubicBezTo>
                    <a:pt x="1275" y="564"/>
                    <a:pt x="1263" y="481"/>
                    <a:pt x="1215" y="457"/>
                  </a:cubicBezTo>
                  <a:cubicBezTo>
                    <a:pt x="906" y="302"/>
                    <a:pt x="596" y="147"/>
                    <a:pt x="287" y="16"/>
                  </a:cubicBezTo>
                  <a:cubicBezTo>
                    <a:pt x="264" y="5"/>
                    <a:pt x="24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4977400" y="2150800"/>
              <a:ext cx="26500" cy="14675"/>
            </a:xfrm>
            <a:custGeom>
              <a:avLst/>
              <a:gdLst/>
              <a:ahLst/>
              <a:cxnLst/>
              <a:rect l="l" t="t" r="r" b="b"/>
              <a:pathLst>
                <a:path w="1060" h="587" extrusionOk="0">
                  <a:moveTo>
                    <a:pt x="172" y="0"/>
                  </a:moveTo>
                  <a:cubicBezTo>
                    <a:pt x="125" y="0"/>
                    <a:pt x="68" y="8"/>
                    <a:pt x="0" y="8"/>
                  </a:cubicBezTo>
                  <a:cubicBezTo>
                    <a:pt x="48" y="91"/>
                    <a:pt x="48" y="151"/>
                    <a:pt x="84" y="163"/>
                  </a:cubicBezTo>
                  <a:cubicBezTo>
                    <a:pt x="346" y="318"/>
                    <a:pt x="619" y="461"/>
                    <a:pt x="893" y="580"/>
                  </a:cubicBezTo>
                  <a:cubicBezTo>
                    <a:pt x="900" y="584"/>
                    <a:pt x="908" y="586"/>
                    <a:pt x="917" y="586"/>
                  </a:cubicBezTo>
                  <a:cubicBezTo>
                    <a:pt x="956" y="586"/>
                    <a:pt x="1012" y="551"/>
                    <a:pt x="1060" y="532"/>
                  </a:cubicBezTo>
                  <a:cubicBezTo>
                    <a:pt x="1024" y="472"/>
                    <a:pt x="1012" y="389"/>
                    <a:pt x="977" y="353"/>
                  </a:cubicBezTo>
                  <a:cubicBezTo>
                    <a:pt x="739" y="234"/>
                    <a:pt x="500" y="115"/>
                    <a:pt x="262" y="20"/>
                  </a:cubicBezTo>
                  <a:cubicBezTo>
                    <a:pt x="237" y="5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5926625" y="1586625"/>
              <a:ext cx="50325" cy="118800"/>
            </a:xfrm>
            <a:custGeom>
              <a:avLst/>
              <a:gdLst/>
              <a:ahLst/>
              <a:cxnLst/>
              <a:rect l="l" t="t" r="r" b="b"/>
              <a:pathLst>
                <a:path w="2013" h="4752" extrusionOk="0">
                  <a:moveTo>
                    <a:pt x="1893" y="1"/>
                  </a:moveTo>
                  <a:cubicBezTo>
                    <a:pt x="1834" y="108"/>
                    <a:pt x="1751" y="203"/>
                    <a:pt x="1703" y="322"/>
                  </a:cubicBezTo>
                  <a:cubicBezTo>
                    <a:pt x="1310" y="1263"/>
                    <a:pt x="905" y="2204"/>
                    <a:pt x="512" y="3144"/>
                  </a:cubicBezTo>
                  <a:cubicBezTo>
                    <a:pt x="334" y="3585"/>
                    <a:pt x="179" y="4037"/>
                    <a:pt x="24" y="4478"/>
                  </a:cubicBezTo>
                  <a:cubicBezTo>
                    <a:pt x="0" y="4561"/>
                    <a:pt x="60" y="4656"/>
                    <a:pt x="84" y="4751"/>
                  </a:cubicBezTo>
                  <a:cubicBezTo>
                    <a:pt x="143" y="4680"/>
                    <a:pt x="215" y="4620"/>
                    <a:pt x="250" y="4537"/>
                  </a:cubicBezTo>
                  <a:cubicBezTo>
                    <a:pt x="417" y="4109"/>
                    <a:pt x="548" y="3680"/>
                    <a:pt x="727" y="3251"/>
                  </a:cubicBezTo>
                  <a:cubicBezTo>
                    <a:pt x="1120" y="2323"/>
                    <a:pt x="1524" y="1406"/>
                    <a:pt x="1905" y="477"/>
                  </a:cubicBezTo>
                  <a:cubicBezTo>
                    <a:pt x="1965" y="346"/>
                    <a:pt x="1977" y="191"/>
                    <a:pt x="2013" y="49"/>
                  </a:cubicBezTo>
                  <a:cubicBezTo>
                    <a:pt x="1965" y="37"/>
                    <a:pt x="1929" y="25"/>
                    <a:pt x="1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5985850" y="1486925"/>
              <a:ext cx="31275" cy="67300"/>
            </a:xfrm>
            <a:custGeom>
              <a:avLst/>
              <a:gdLst/>
              <a:ahLst/>
              <a:cxnLst/>
              <a:rect l="l" t="t" r="r" b="b"/>
              <a:pathLst>
                <a:path w="1251" h="2692" extrusionOk="0">
                  <a:moveTo>
                    <a:pt x="1191" y="0"/>
                  </a:moveTo>
                  <a:cubicBezTo>
                    <a:pt x="1132" y="48"/>
                    <a:pt x="1072" y="84"/>
                    <a:pt x="1025" y="143"/>
                  </a:cubicBezTo>
                  <a:cubicBezTo>
                    <a:pt x="1001" y="179"/>
                    <a:pt x="989" y="227"/>
                    <a:pt x="977" y="274"/>
                  </a:cubicBezTo>
                  <a:cubicBezTo>
                    <a:pt x="751" y="810"/>
                    <a:pt x="536" y="1346"/>
                    <a:pt x="322" y="1881"/>
                  </a:cubicBezTo>
                  <a:cubicBezTo>
                    <a:pt x="227" y="2084"/>
                    <a:pt x="120" y="2262"/>
                    <a:pt x="25" y="2465"/>
                  </a:cubicBezTo>
                  <a:cubicBezTo>
                    <a:pt x="1" y="2524"/>
                    <a:pt x="36" y="2608"/>
                    <a:pt x="36" y="2679"/>
                  </a:cubicBezTo>
                  <a:cubicBezTo>
                    <a:pt x="60" y="2679"/>
                    <a:pt x="84" y="2691"/>
                    <a:pt x="108" y="2691"/>
                  </a:cubicBezTo>
                  <a:cubicBezTo>
                    <a:pt x="155" y="2632"/>
                    <a:pt x="215" y="2584"/>
                    <a:pt x="251" y="2513"/>
                  </a:cubicBezTo>
                  <a:cubicBezTo>
                    <a:pt x="465" y="2084"/>
                    <a:pt x="679" y="1643"/>
                    <a:pt x="870" y="1203"/>
                  </a:cubicBezTo>
                  <a:cubicBezTo>
                    <a:pt x="1013" y="881"/>
                    <a:pt x="1120" y="536"/>
                    <a:pt x="1227" y="203"/>
                  </a:cubicBezTo>
                  <a:cubicBezTo>
                    <a:pt x="1251" y="143"/>
                    <a:pt x="1203" y="6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6005800" y="1420475"/>
              <a:ext cx="22650" cy="30750"/>
            </a:xfrm>
            <a:custGeom>
              <a:avLst/>
              <a:gdLst/>
              <a:ahLst/>
              <a:cxnLst/>
              <a:rect l="l" t="t" r="r" b="b"/>
              <a:pathLst>
                <a:path w="906" h="1230" extrusionOk="0">
                  <a:moveTo>
                    <a:pt x="806" y="1"/>
                  </a:moveTo>
                  <a:cubicBezTo>
                    <a:pt x="768" y="1"/>
                    <a:pt x="710" y="32"/>
                    <a:pt x="679" y="63"/>
                  </a:cubicBezTo>
                  <a:cubicBezTo>
                    <a:pt x="465" y="372"/>
                    <a:pt x="239" y="682"/>
                    <a:pt x="36" y="991"/>
                  </a:cubicBezTo>
                  <a:cubicBezTo>
                    <a:pt x="0" y="1039"/>
                    <a:pt x="60" y="1146"/>
                    <a:pt x="72" y="1230"/>
                  </a:cubicBezTo>
                  <a:cubicBezTo>
                    <a:pt x="167" y="1206"/>
                    <a:pt x="203" y="1194"/>
                    <a:pt x="215" y="1182"/>
                  </a:cubicBezTo>
                  <a:cubicBezTo>
                    <a:pt x="453" y="837"/>
                    <a:pt x="667" y="491"/>
                    <a:pt x="893" y="134"/>
                  </a:cubicBezTo>
                  <a:cubicBezTo>
                    <a:pt x="905" y="110"/>
                    <a:pt x="858" y="15"/>
                    <a:pt x="822" y="3"/>
                  </a:cubicBezTo>
                  <a:cubicBezTo>
                    <a:pt x="817" y="2"/>
                    <a:pt x="812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6005200" y="1398725"/>
              <a:ext cx="19975" cy="31375"/>
            </a:xfrm>
            <a:custGeom>
              <a:avLst/>
              <a:gdLst/>
              <a:ahLst/>
              <a:cxnLst/>
              <a:rect l="l" t="t" r="r" b="b"/>
              <a:pathLst>
                <a:path w="799" h="1255" extrusionOk="0">
                  <a:moveTo>
                    <a:pt x="686" y="1"/>
                  </a:moveTo>
                  <a:cubicBezTo>
                    <a:pt x="652" y="1"/>
                    <a:pt x="594" y="22"/>
                    <a:pt x="584" y="52"/>
                  </a:cubicBezTo>
                  <a:cubicBezTo>
                    <a:pt x="394" y="385"/>
                    <a:pt x="203" y="730"/>
                    <a:pt x="24" y="1088"/>
                  </a:cubicBezTo>
                  <a:cubicBezTo>
                    <a:pt x="1" y="1123"/>
                    <a:pt x="48" y="1195"/>
                    <a:pt x="60" y="1254"/>
                  </a:cubicBezTo>
                  <a:cubicBezTo>
                    <a:pt x="120" y="1230"/>
                    <a:pt x="191" y="1218"/>
                    <a:pt x="227" y="1183"/>
                  </a:cubicBezTo>
                  <a:cubicBezTo>
                    <a:pt x="358" y="980"/>
                    <a:pt x="477" y="790"/>
                    <a:pt x="584" y="576"/>
                  </a:cubicBezTo>
                  <a:cubicBezTo>
                    <a:pt x="667" y="445"/>
                    <a:pt x="715" y="290"/>
                    <a:pt x="798" y="123"/>
                  </a:cubicBezTo>
                  <a:cubicBezTo>
                    <a:pt x="763" y="75"/>
                    <a:pt x="739" y="28"/>
                    <a:pt x="703" y="4"/>
                  </a:cubicBezTo>
                  <a:cubicBezTo>
                    <a:pt x="699" y="2"/>
                    <a:pt x="693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6007275" y="1370825"/>
              <a:ext cx="17600" cy="32175"/>
            </a:xfrm>
            <a:custGeom>
              <a:avLst/>
              <a:gdLst/>
              <a:ahLst/>
              <a:cxnLst/>
              <a:rect l="l" t="t" r="r" b="b"/>
              <a:pathLst>
                <a:path w="704" h="1287" extrusionOk="0">
                  <a:moveTo>
                    <a:pt x="680" y="1"/>
                  </a:moveTo>
                  <a:lnTo>
                    <a:pt x="680" y="1"/>
                  </a:lnTo>
                  <a:cubicBezTo>
                    <a:pt x="584" y="48"/>
                    <a:pt x="537" y="60"/>
                    <a:pt x="513" y="96"/>
                  </a:cubicBezTo>
                  <a:cubicBezTo>
                    <a:pt x="346" y="429"/>
                    <a:pt x="180" y="775"/>
                    <a:pt x="25" y="1120"/>
                  </a:cubicBezTo>
                  <a:cubicBezTo>
                    <a:pt x="1" y="1156"/>
                    <a:pt x="49" y="1227"/>
                    <a:pt x="60" y="1287"/>
                  </a:cubicBezTo>
                  <a:cubicBezTo>
                    <a:pt x="132" y="1263"/>
                    <a:pt x="227" y="1239"/>
                    <a:pt x="251" y="1191"/>
                  </a:cubicBezTo>
                  <a:cubicBezTo>
                    <a:pt x="406" y="906"/>
                    <a:pt x="549" y="620"/>
                    <a:pt x="668" y="322"/>
                  </a:cubicBezTo>
                  <a:cubicBezTo>
                    <a:pt x="703" y="239"/>
                    <a:pt x="680" y="132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6002525" y="1347625"/>
              <a:ext cx="15200" cy="25700"/>
            </a:xfrm>
            <a:custGeom>
              <a:avLst/>
              <a:gdLst/>
              <a:ahLst/>
              <a:cxnLst/>
              <a:rect l="l" t="t" r="r" b="b"/>
              <a:pathLst>
                <a:path w="608" h="1028" extrusionOk="0">
                  <a:moveTo>
                    <a:pt x="512" y="0"/>
                  </a:moveTo>
                  <a:cubicBezTo>
                    <a:pt x="346" y="298"/>
                    <a:pt x="179" y="607"/>
                    <a:pt x="12" y="905"/>
                  </a:cubicBezTo>
                  <a:cubicBezTo>
                    <a:pt x="0" y="929"/>
                    <a:pt x="48" y="1012"/>
                    <a:pt x="72" y="1024"/>
                  </a:cubicBezTo>
                  <a:cubicBezTo>
                    <a:pt x="78" y="1026"/>
                    <a:pt x="86" y="1027"/>
                    <a:pt x="95" y="1027"/>
                  </a:cubicBezTo>
                  <a:cubicBezTo>
                    <a:pt x="132" y="1027"/>
                    <a:pt x="183" y="1008"/>
                    <a:pt x="203" y="988"/>
                  </a:cubicBezTo>
                  <a:cubicBezTo>
                    <a:pt x="417" y="703"/>
                    <a:pt x="608" y="405"/>
                    <a:pt x="608" y="12"/>
                  </a:cubicBezTo>
                  <a:cubicBezTo>
                    <a:pt x="548" y="0"/>
                    <a:pt x="512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5270875" y="2524200"/>
              <a:ext cx="125950" cy="21925"/>
            </a:xfrm>
            <a:custGeom>
              <a:avLst/>
              <a:gdLst/>
              <a:ahLst/>
              <a:cxnLst/>
              <a:rect l="l" t="t" r="r" b="b"/>
              <a:pathLst>
                <a:path w="5038" h="877" extrusionOk="0">
                  <a:moveTo>
                    <a:pt x="4855" y="1"/>
                  </a:moveTo>
                  <a:cubicBezTo>
                    <a:pt x="4848" y="1"/>
                    <a:pt x="4841" y="1"/>
                    <a:pt x="4835" y="2"/>
                  </a:cubicBezTo>
                  <a:cubicBezTo>
                    <a:pt x="4013" y="110"/>
                    <a:pt x="3180" y="241"/>
                    <a:pt x="2358" y="360"/>
                  </a:cubicBezTo>
                  <a:cubicBezTo>
                    <a:pt x="1703" y="443"/>
                    <a:pt x="1061" y="514"/>
                    <a:pt x="418" y="610"/>
                  </a:cubicBezTo>
                  <a:cubicBezTo>
                    <a:pt x="275" y="634"/>
                    <a:pt x="144" y="693"/>
                    <a:pt x="1" y="741"/>
                  </a:cubicBezTo>
                  <a:cubicBezTo>
                    <a:pt x="13" y="788"/>
                    <a:pt x="25" y="824"/>
                    <a:pt x="25" y="872"/>
                  </a:cubicBezTo>
                  <a:cubicBezTo>
                    <a:pt x="96" y="872"/>
                    <a:pt x="162" y="877"/>
                    <a:pt x="227" y="877"/>
                  </a:cubicBezTo>
                  <a:cubicBezTo>
                    <a:pt x="259" y="877"/>
                    <a:pt x="291" y="876"/>
                    <a:pt x="322" y="872"/>
                  </a:cubicBezTo>
                  <a:cubicBezTo>
                    <a:pt x="1442" y="729"/>
                    <a:pt x="2561" y="598"/>
                    <a:pt x="3680" y="455"/>
                  </a:cubicBezTo>
                  <a:cubicBezTo>
                    <a:pt x="4085" y="395"/>
                    <a:pt x="4490" y="300"/>
                    <a:pt x="4894" y="217"/>
                  </a:cubicBezTo>
                  <a:cubicBezTo>
                    <a:pt x="4954" y="205"/>
                    <a:pt x="4990" y="122"/>
                    <a:pt x="5037" y="62"/>
                  </a:cubicBezTo>
                  <a:cubicBezTo>
                    <a:pt x="4974" y="41"/>
                    <a:pt x="4910" y="1"/>
                    <a:pt x="4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5163425" y="2548350"/>
              <a:ext cx="72650" cy="12825"/>
            </a:xfrm>
            <a:custGeom>
              <a:avLst/>
              <a:gdLst/>
              <a:ahLst/>
              <a:cxnLst/>
              <a:rect l="l" t="t" r="r" b="b"/>
              <a:pathLst>
                <a:path w="2906" h="513" extrusionOk="0">
                  <a:moveTo>
                    <a:pt x="2703" y="1"/>
                  </a:moveTo>
                  <a:cubicBezTo>
                    <a:pt x="1870" y="96"/>
                    <a:pt x="1048" y="203"/>
                    <a:pt x="215" y="310"/>
                  </a:cubicBezTo>
                  <a:cubicBezTo>
                    <a:pt x="144" y="310"/>
                    <a:pt x="72" y="370"/>
                    <a:pt x="1" y="406"/>
                  </a:cubicBezTo>
                  <a:cubicBezTo>
                    <a:pt x="13" y="441"/>
                    <a:pt x="25" y="477"/>
                    <a:pt x="25" y="513"/>
                  </a:cubicBezTo>
                  <a:cubicBezTo>
                    <a:pt x="120" y="513"/>
                    <a:pt x="203" y="513"/>
                    <a:pt x="298" y="501"/>
                  </a:cubicBezTo>
                  <a:cubicBezTo>
                    <a:pt x="1096" y="418"/>
                    <a:pt x="1906" y="322"/>
                    <a:pt x="2703" y="215"/>
                  </a:cubicBezTo>
                  <a:cubicBezTo>
                    <a:pt x="2775" y="215"/>
                    <a:pt x="2846" y="144"/>
                    <a:pt x="2906" y="108"/>
                  </a:cubicBezTo>
                  <a:cubicBezTo>
                    <a:pt x="2834" y="72"/>
                    <a:pt x="2763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5100925" y="2579875"/>
              <a:ext cx="35450" cy="7800"/>
            </a:xfrm>
            <a:custGeom>
              <a:avLst/>
              <a:gdLst/>
              <a:ahLst/>
              <a:cxnLst/>
              <a:rect l="l" t="t" r="r" b="b"/>
              <a:pathLst>
                <a:path w="1418" h="312" extrusionOk="0">
                  <a:moveTo>
                    <a:pt x="135" y="1"/>
                  </a:moveTo>
                  <a:cubicBezTo>
                    <a:pt x="90" y="1"/>
                    <a:pt x="45" y="88"/>
                    <a:pt x="0" y="133"/>
                  </a:cubicBezTo>
                  <a:cubicBezTo>
                    <a:pt x="60" y="157"/>
                    <a:pt x="119" y="216"/>
                    <a:pt x="179" y="228"/>
                  </a:cubicBezTo>
                  <a:cubicBezTo>
                    <a:pt x="524" y="264"/>
                    <a:pt x="870" y="288"/>
                    <a:pt x="1286" y="312"/>
                  </a:cubicBezTo>
                  <a:cubicBezTo>
                    <a:pt x="1298" y="312"/>
                    <a:pt x="1358" y="276"/>
                    <a:pt x="1417" y="240"/>
                  </a:cubicBezTo>
                  <a:cubicBezTo>
                    <a:pt x="1382" y="181"/>
                    <a:pt x="1346" y="73"/>
                    <a:pt x="1298" y="61"/>
                  </a:cubicBezTo>
                  <a:cubicBezTo>
                    <a:pt x="917" y="26"/>
                    <a:pt x="524" y="2"/>
                    <a:pt x="143" y="2"/>
                  </a:cubicBezTo>
                  <a:cubicBezTo>
                    <a:pt x="141" y="1"/>
                    <a:pt x="13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5083650" y="2592700"/>
              <a:ext cx="35750" cy="6875"/>
            </a:xfrm>
            <a:custGeom>
              <a:avLst/>
              <a:gdLst/>
              <a:ahLst/>
              <a:cxnLst/>
              <a:rect l="l" t="t" r="r" b="b"/>
              <a:pathLst>
                <a:path w="1430" h="275" extrusionOk="0">
                  <a:moveTo>
                    <a:pt x="1227" y="1"/>
                  </a:moveTo>
                  <a:cubicBezTo>
                    <a:pt x="882" y="1"/>
                    <a:pt x="537" y="25"/>
                    <a:pt x="203" y="37"/>
                  </a:cubicBezTo>
                  <a:cubicBezTo>
                    <a:pt x="132" y="49"/>
                    <a:pt x="60" y="108"/>
                    <a:pt x="1" y="132"/>
                  </a:cubicBezTo>
                  <a:cubicBezTo>
                    <a:pt x="1" y="168"/>
                    <a:pt x="1" y="191"/>
                    <a:pt x="1" y="227"/>
                  </a:cubicBezTo>
                  <a:cubicBezTo>
                    <a:pt x="84" y="239"/>
                    <a:pt x="156" y="275"/>
                    <a:pt x="239" y="275"/>
                  </a:cubicBezTo>
                  <a:cubicBezTo>
                    <a:pt x="560" y="275"/>
                    <a:pt x="894" y="263"/>
                    <a:pt x="1215" y="239"/>
                  </a:cubicBezTo>
                  <a:cubicBezTo>
                    <a:pt x="1287" y="239"/>
                    <a:pt x="1358" y="168"/>
                    <a:pt x="1430" y="132"/>
                  </a:cubicBezTo>
                  <a:cubicBezTo>
                    <a:pt x="1358" y="84"/>
                    <a:pt x="1299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5058650" y="2604325"/>
              <a:ext cx="36350" cy="7825"/>
            </a:xfrm>
            <a:custGeom>
              <a:avLst/>
              <a:gdLst/>
              <a:ahLst/>
              <a:cxnLst/>
              <a:rect l="l" t="t" r="r" b="b"/>
              <a:pathLst>
                <a:path w="1454" h="313" extrusionOk="0">
                  <a:moveTo>
                    <a:pt x="1287" y="0"/>
                  </a:moveTo>
                  <a:cubicBezTo>
                    <a:pt x="965" y="12"/>
                    <a:pt x="632" y="36"/>
                    <a:pt x="310" y="72"/>
                  </a:cubicBezTo>
                  <a:cubicBezTo>
                    <a:pt x="227" y="84"/>
                    <a:pt x="144" y="155"/>
                    <a:pt x="1" y="226"/>
                  </a:cubicBezTo>
                  <a:cubicBezTo>
                    <a:pt x="94" y="278"/>
                    <a:pt x="124" y="312"/>
                    <a:pt x="154" y="312"/>
                  </a:cubicBezTo>
                  <a:cubicBezTo>
                    <a:pt x="158" y="312"/>
                    <a:pt x="163" y="311"/>
                    <a:pt x="167" y="310"/>
                  </a:cubicBezTo>
                  <a:cubicBezTo>
                    <a:pt x="560" y="286"/>
                    <a:pt x="941" y="274"/>
                    <a:pt x="1334" y="238"/>
                  </a:cubicBezTo>
                  <a:cubicBezTo>
                    <a:pt x="1382" y="226"/>
                    <a:pt x="1418" y="155"/>
                    <a:pt x="1453" y="107"/>
                  </a:cubicBezTo>
                  <a:cubicBezTo>
                    <a:pt x="1394" y="72"/>
                    <a:pt x="1346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5042875" y="2622950"/>
              <a:ext cx="29500" cy="7550"/>
            </a:xfrm>
            <a:custGeom>
              <a:avLst/>
              <a:gdLst/>
              <a:ahLst/>
              <a:cxnLst/>
              <a:rect l="l" t="t" r="r" b="b"/>
              <a:pathLst>
                <a:path w="1180" h="302" extrusionOk="0">
                  <a:moveTo>
                    <a:pt x="803" y="0"/>
                  </a:moveTo>
                  <a:cubicBezTo>
                    <a:pt x="518" y="0"/>
                    <a:pt x="116" y="68"/>
                    <a:pt x="25" y="160"/>
                  </a:cubicBezTo>
                  <a:cubicBezTo>
                    <a:pt x="13" y="172"/>
                    <a:pt x="13" y="208"/>
                    <a:pt x="1" y="279"/>
                  </a:cubicBezTo>
                  <a:cubicBezTo>
                    <a:pt x="147" y="293"/>
                    <a:pt x="291" y="302"/>
                    <a:pt x="433" y="302"/>
                  </a:cubicBezTo>
                  <a:cubicBezTo>
                    <a:pt x="651" y="302"/>
                    <a:pt x="864" y="282"/>
                    <a:pt x="1072" y="232"/>
                  </a:cubicBezTo>
                  <a:cubicBezTo>
                    <a:pt x="1179" y="208"/>
                    <a:pt x="1179" y="101"/>
                    <a:pt x="1072" y="41"/>
                  </a:cubicBezTo>
                  <a:cubicBezTo>
                    <a:pt x="1026" y="13"/>
                    <a:pt x="925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6206425" y="1715225"/>
              <a:ext cx="100625" cy="80100"/>
            </a:xfrm>
            <a:custGeom>
              <a:avLst/>
              <a:gdLst/>
              <a:ahLst/>
              <a:cxnLst/>
              <a:rect l="l" t="t" r="r" b="b"/>
              <a:pathLst>
                <a:path w="4025" h="3204" extrusionOk="0">
                  <a:moveTo>
                    <a:pt x="3941" y="0"/>
                  </a:moveTo>
                  <a:cubicBezTo>
                    <a:pt x="3846" y="60"/>
                    <a:pt x="3739" y="108"/>
                    <a:pt x="3644" y="179"/>
                  </a:cubicBezTo>
                  <a:cubicBezTo>
                    <a:pt x="2739" y="858"/>
                    <a:pt x="1822" y="1536"/>
                    <a:pt x="929" y="2227"/>
                  </a:cubicBezTo>
                  <a:cubicBezTo>
                    <a:pt x="643" y="2453"/>
                    <a:pt x="369" y="2691"/>
                    <a:pt x="95" y="2929"/>
                  </a:cubicBezTo>
                  <a:cubicBezTo>
                    <a:pt x="36" y="2989"/>
                    <a:pt x="36" y="3108"/>
                    <a:pt x="0" y="3203"/>
                  </a:cubicBezTo>
                  <a:cubicBezTo>
                    <a:pt x="84" y="3167"/>
                    <a:pt x="191" y="3156"/>
                    <a:pt x="262" y="3108"/>
                  </a:cubicBezTo>
                  <a:cubicBezTo>
                    <a:pt x="619" y="2822"/>
                    <a:pt x="965" y="2513"/>
                    <a:pt x="1322" y="2227"/>
                  </a:cubicBezTo>
                  <a:cubicBezTo>
                    <a:pt x="2131" y="1608"/>
                    <a:pt x="2941" y="1012"/>
                    <a:pt x="3751" y="393"/>
                  </a:cubicBezTo>
                  <a:cubicBezTo>
                    <a:pt x="3858" y="322"/>
                    <a:pt x="3929" y="191"/>
                    <a:pt x="4025" y="84"/>
                  </a:cubicBezTo>
                  <a:cubicBezTo>
                    <a:pt x="4001" y="60"/>
                    <a:pt x="3965" y="24"/>
                    <a:pt x="3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6332625" y="1649725"/>
              <a:ext cx="58650" cy="44975"/>
            </a:xfrm>
            <a:custGeom>
              <a:avLst/>
              <a:gdLst/>
              <a:ahLst/>
              <a:cxnLst/>
              <a:rect l="l" t="t" r="r" b="b"/>
              <a:pathLst>
                <a:path w="2346" h="1799" extrusionOk="0">
                  <a:moveTo>
                    <a:pt x="2346" y="1"/>
                  </a:moveTo>
                  <a:lnTo>
                    <a:pt x="2346" y="1"/>
                  </a:lnTo>
                  <a:cubicBezTo>
                    <a:pt x="2263" y="25"/>
                    <a:pt x="2167" y="37"/>
                    <a:pt x="2096" y="72"/>
                  </a:cubicBezTo>
                  <a:cubicBezTo>
                    <a:pt x="2060" y="84"/>
                    <a:pt x="2036" y="108"/>
                    <a:pt x="2013" y="132"/>
                  </a:cubicBezTo>
                  <a:cubicBezTo>
                    <a:pt x="1417" y="572"/>
                    <a:pt x="810" y="1025"/>
                    <a:pt x="215" y="1465"/>
                  </a:cubicBezTo>
                  <a:cubicBezTo>
                    <a:pt x="155" y="1513"/>
                    <a:pt x="84" y="1561"/>
                    <a:pt x="24" y="1620"/>
                  </a:cubicBezTo>
                  <a:cubicBezTo>
                    <a:pt x="12" y="1644"/>
                    <a:pt x="0" y="1704"/>
                    <a:pt x="12" y="1727"/>
                  </a:cubicBezTo>
                  <a:cubicBezTo>
                    <a:pt x="24" y="1751"/>
                    <a:pt x="72" y="1775"/>
                    <a:pt x="108" y="1799"/>
                  </a:cubicBezTo>
                  <a:cubicBezTo>
                    <a:pt x="179" y="1763"/>
                    <a:pt x="251" y="1727"/>
                    <a:pt x="298" y="1692"/>
                  </a:cubicBezTo>
                  <a:cubicBezTo>
                    <a:pt x="941" y="1204"/>
                    <a:pt x="1584" y="727"/>
                    <a:pt x="2227" y="227"/>
                  </a:cubicBezTo>
                  <a:cubicBezTo>
                    <a:pt x="2286" y="180"/>
                    <a:pt x="2298" y="72"/>
                    <a:pt x="2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6401975" y="1596450"/>
              <a:ext cx="33075" cy="18325"/>
            </a:xfrm>
            <a:custGeom>
              <a:avLst/>
              <a:gdLst/>
              <a:ahLst/>
              <a:cxnLst/>
              <a:rect l="l" t="t" r="r" b="b"/>
              <a:pathLst>
                <a:path w="1323" h="733" extrusionOk="0">
                  <a:moveTo>
                    <a:pt x="1263" y="1"/>
                  </a:moveTo>
                  <a:cubicBezTo>
                    <a:pt x="1167" y="37"/>
                    <a:pt x="1072" y="48"/>
                    <a:pt x="989" y="96"/>
                  </a:cubicBezTo>
                  <a:cubicBezTo>
                    <a:pt x="727" y="215"/>
                    <a:pt x="453" y="334"/>
                    <a:pt x="203" y="465"/>
                  </a:cubicBezTo>
                  <a:cubicBezTo>
                    <a:pt x="120" y="501"/>
                    <a:pt x="72" y="596"/>
                    <a:pt x="1" y="668"/>
                  </a:cubicBezTo>
                  <a:cubicBezTo>
                    <a:pt x="90" y="687"/>
                    <a:pt x="180" y="733"/>
                    <a:pt x="256" y="733"/>
                  </a:cubicBezTo>
                  <a:cubicBezTo>
                    <a:pt x="271" y="733"/>
                    <a:pt x="285" y="731"/>
                    <a:pt x="298" y="727"/>
                  </a:cubicBezTo>
                  <a:cubicBezTo>
                    <a:pt x="584" y="608"/>
                    <a:pt x="858" y="465"/>
                    <a:pt x="1132" y="310"/>
                  </a:cubicBezTo>
                  <a:cubicBezTo>
                    <a:pt x="1215" y="263"/>
                    <a:pt x="1263" y="167"/>
                    <a:pt x="1322" y="96"/>
                  </a:cubicBezTo>
                  <a:cubicBezTo>
                    <a:pt x="1298" y="60"/>
                    <a:pt x="1287" y="37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6427275" y="1553000"/>
              <a:ext cx="29800" cy="21550"/>
            </a:xfrm>
            <a:custGeom>
              <a:avLst/>
              <a:gdLst/>
              <a:ahLst/>
              <a:cxnLst/>
              <a:rect l="l" t="t" r="r" b="b"/>
              <a:pathLst>
                <a:path w="1192" h="862" extrusionOk="0">
                  <a:moveTo>
                    <a:pt x="1191" y="0"/>
                  </a:moveTo>
                  <a:cubicBezTo>
                    <a:pt x="1060" y="12"/>
                    <a:pt x="1001" y="12"/>
                    <a:pt x="965" y="24"/>
                  </a:cubicBezTo>
                  <a:cubicBezTo>
                    <a:pt x="656" y="227"/>
                    <a:pt x="346" y="441"/>
                    <a:pt x="48" y="655"/>
                  </a:cubicBezTo>
                  <a:cubicBezTo>
                    <a:pt x="13" y="691"/>
                    <a:pt x="24" y="786"/>
                    <a:pt x="1" y="846"/>
                  </a:cubicBezTo>
                  <a:cubicBezTo>
                    <a:pt x="48" y="846"/>
                    <a:pt x="101" y="862"/>
                    <a:pt x="145" y="862"/>
                  </a:cubicBezTo>
                  <a:cubicBezTo>
                    <a:pt x="167" y="862"/>
                    <a:pt x="187" y="858"/>
                    <a:pt x="203" y="846"/>
                  </a:cubicBezTo>
                  <a:cubicBezTo>
                    <a:pt x="477" y="667"/>
                    <a:pt x="751" y="489"/>
                    <a:pt x="1013" y="286"/>
                  </a:cubicBezTo>
                  <a:cubicBezTo>
                    <a:pt x="1084" y="239"/>
                    <a:pt x="1108" y="131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6411800" y="1576225"/>
              <a:ext cx="31275" cy="20300"/>
            </a:xfrm>
            <a:custGeom>
              <a:avLst/>
              <a:gdLst/>
              <a:ahLst/>
              <a:cxnLst/>
              <a:rect l="l" t="t" r="r" b="b"/>
              <a:pathLst>
                <a:path w="1251" h="812" extrusionOk="0">
                  <a:moveTo>
                    <a:pt x="1251" y="0"/>
                  </a:moveTo>
                  <a:cubicBezTo>
                    <a:pt x="1132" y="12"/>
                    <a:pt x="1072" y="0"/>
                    <a:pt x="1024" y="24"/>
                  </a:cubicBezTo>
                  <a:cubicBezTo>
                    <a:pt x="703" y="214"/>
                    <a:pt x="382" y="405"/>
                    <a:pt x="72" y="607"/>
                  </a:cubicBezTo>
                  <a:cubicBezTo>
                    <a:pt x="36" y="631"/>
                    <a:pt x="24" y="726"/>
                    <a:pt x="1" y="786"/>
                  </a:cubicBezTo>
                  <a:cubicBezTo>
                    <a:pt x="44" y="786"/>
                    <a:pt x="100" y="811"/>
                    <a:pt x="145" y="811"/>
                  </a:cubicBezTo>
                  <a:cubicBezTo>
                    <a:pt x="162" y="811"/>
                    <a:pt x="178" y="808"/>
                    <a:pt x="191" y="798"/>
                  </a:cubicBezTo>
                  <a:cubicBezTo>
                    <a:pt x="501" y="619"/>
                    <a:pt x="810" y="429"/>
                    <a:pt x="1120" y="238"/>
                  </a:cubicBezTo>
                  <a:cubicBezTo>
                    <a:pt x="1167" y="203"/>
                    <a:pt x="1191" y="107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6437700" y="1528800"/>
              <a:ext cx="25925" cy="17400"/>
            </a:xfrm>
            <a:custGeom>
              <a:avLst/>
              <a:gdLst/>
              <a:ahLst/>
              <a:cxnLst/>
              <a:rect l="l" t="t" r="r" b="b"/>
              <a:pathLst>
                <a:path w="1037" h="696" extrusionOk="0">
                  <a:moveTo>
                    <a:pt x="869" y="1"/>
                  </a:moveTo>
                  <a:cubicBezTo>
                    <a:pt x="863" y="1"/>
                    <a:pt x="860" y="2"/>
                    <a:pt x="858" y="4"/>
                  </a:cubicBezTo>
                  <a:cubicBezTo>
                    <a:pt x="584" y="171"/>
                    <a:pt x="310" y="337"/>
                    <a:pt x="36" y="516"/>
                  </a:cubicBezTo>
                  <a:cubicBezTo>
                    <a:pt x="12" y="540"/>
                    <a:pt x="12" y="611"/>
                    <a:pt x="0" y="659"/>
                  </a:cubicBezTo>
                  <a:cubicBezTo>
                    <a:pt x="53" y="668"/>
                    <a:pt x="112" y="696"/>
                    <a:pt x="158" y="696"/>
                  </a:cubicBezTo>
                  <a:cubicBezTo>
                    <a:pt x="175" y="696"/>
                    <a:pt x="190" y="692"/>
                    <a:pt x="203" y="683"/>
                  </a:cubicBezTo>
                  <a:cubicBezTo>
                    <a:pt x="393" y="587"/>
                    <a:pt x="584" y="468"/>
                    <a:pt x="750" y="349"/>
                  </a:cubicBezTo>
                  <a:cubicBezTo>
                    <a:pt x="846" y="278"/>
                    <a:pt x="917" y="171"/>
                    <a:pt x="1036" y="28"/>
                  </a:cubicBezTo>
                  <a:cubicBezTo>
                    <a:pt x="940" y="18"/>
                    <a:pt x="890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6402275" y="1991900"/>
              <a:ext cx="125625" cy="21350"/>
            </a:xfrm>
            <a:custGeom>
              <a:avLst/>
              <a:gdLst/>
              <a:ahLst/>
              <a:cxnLst/>
              <a:rect l="l" t="t" r="r" b="b"/>
              <a:pathLst>
                <a:path w="5025" h="854" extrusionOk="0">
                  <a:moveTo>
                    <a:pt x="4802" y="1"/>
                  </a:moveTo>
                  <a:cubicBezTo>
                    <a:pt x="4768" y="1"/>
                    <a:pt x="4735" y="2"/>
                    <a:pt x="4704" y="6"/>
                  </a:cubicBezTo>
                  <a:cubicBezTo>
                    <a:pt x="3739" y="125"/>
                    <a:pt x="2763" y="244"/>
                    <a:pt x="1798" y="375"/>
                  </a:cubicBezTo>
                  <a:cubicBezTo>
                    <a:pt x="1286" y="447"/>
                    <a:pt x="763" y="530"/>
                    <a:pt x="251" y="625"/>
                  </a:cubicBezTo>
                  <a:cubicBezTo>
                    <a:pt x="155" y="637"/>
                    <a:pt x="84" y="756"/>
                    <a:pt x="1" y="828"/>
                  </a:cubicBezTo>
                  <a:cubicBezTo>
                    <a:pt x="92" y="828"/>
                    <a:pt x="175" y="854"/>
                    <a:pt x="265" y="854"/>
                  </a:cubicBezTo>
                  <a:cubicBezTo>
                    <a:pt x="280" y="854"/>
                    <a:pt x="295" y="853"/>
                    <a:pt x="310" y="851"/>
                  </a:cubicBezTo>
                  <a:cubicBezTo>
                    <a:pt x="643" y="792"/>
                    <a:pt x="989" y="709"/>
                    <a:pt x="1322" y="661"/>
                  </a:cubicBezTo>
                  <a:cubicBezTo>
                    <a:pt x="2418" y="530"/>
                    <a:pt x="3501" y="411"/>
                    <a:pt x="4584" y="268"/>
                  </a:cubicBezTo>
                  <a:cubicBezTo>
                    <a:pt x="4739" y="256"/>
                    <a:pt x="4882" y="185"/>
                    <a:pt x="5025" y="137"/>
                  </a:cubicBezTo>
                  <a:cubicBezTo>
                    <a:pt x="5025" y="101"/>
                    <a:pt x="5013" y="54"/>
                    <a:pt x="5013" y="6"/>
                  </a:cubicBezTo>
                  <a:cubicBezTo>
                    <a:pt x="4942" y="6"/>
                    <a:pt x="4870" y="1"/>
                    <a:pt x="4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6563000" y="1976850"/>
              <a:ext cx="72675" cy="12575"/>
            </a:xfrm>
            <a:custGeom>
              <a:avLst/>
              <a:gdLst/>
              <a:ahLst/>
              <a:cxnLst/>
              <a:rect l="l" t="t" r="r" b="b"/>
              <a:pathLst>
                <a:path w="2907" h="503" extrusionOk="0">
                  <a:moveTo>
                    <a:pt x="2882" y="1"/>
                  </a:moveTo>
                  <a:cubicBezTo>
                    <a:pt x="2787" y="1"/>
                    <a:pt x="2680" y="1"/>
                    <a:pt x="2585" y="13"/>
                  </a:cubicBezTo>
                  <a:cubicBezTo>
                    <a:pt x="1799" y="96"/>
                    <a:pt x="1001" y="191"/>
                    <a:pt x="215" y="287"/>
                  </a:cubicBezTo>
                  <a:cubicBezTo>
                    <a:pt x="144" y="299"/>
                    <a:pt x="72" y="370"/>
                    <a:pt x="1" y="418"/>
                  </a:cubicBezTo>
                  <a:cubicBezTo>
                    <a:pt x="67" y="440"/>
                    <a:pt x="133" y="502"/>
                    <a:pt x="199" y="502"/>
                  </a:cubicBezTo>
                  <a:cubicBezTo>
                    <a:pt x="204" y="502"/>
                    <a:pt x="210" y="502"/>
                    <a:pt x="215" y="501"/>
                  </a:cubicBezTo>
                  <a:cubicBezTo>
                    <a:pt x="1037" y="406"/>
                    <a:pt x="1846" y="311"/>
                    <a:pt x="2656" y="203"/>
                  </a:cubicBezTo>
                  <a:cubicBezTo>
                    <a:pt x="2739" y="191"/>
                    <a:pt x="2823" y="144"/>
                    <a:pt x="2906" y="108"/>
                  </a:cubicBezTo>
                  <a:cubicBezTo>
                    <a:pt x="2894" y="72"/>
                    <a:pt x="2882" y="37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6662425" y="1950325"/>
              <a:ext cx="35450" cy="9000"/>
            </a:xfrm>
            <a:custGeom>
              <a:avLst/>
              <a:gdLst/>
              <a:ahLst/>
              <a:cxnLst/>
              <a:rect l="l" t="t" r="r" b="b"/>
              <a:pathLst>
                <a:path w="1418" h="360" extrusionOk="0">
                  <a:moveTo>
                    <a:pt x="222" y="1"/>
                  </a:moveTo>
                  <a:cubicBezTo>
                    <a:pt x="155" y="1"/>
                    <a:pt x="78" y="65"/>
                    <a:pt x="1" y="98"/>
                  </a:cubicBezTo>
                  <a:cubicBezTo>
                    <a:pt x="72" y="157"/>
                    <a:pt x="120" y="252"/>
                    <a:pt x="191" y="264"/>
                  </a:cubicBezTo>
                  <a:cubicBezTo>
                    <a:pt x="429" y="312"/>
                    <a:pt x="655" y="324"/>
                    <a:pt x="894" y="359"/>
                  </a:cubicBezTo>
                  <a:cubicBezTo>
                    <a:pt x="894" y="348"/>
                    <a:pt x="894" y="336"/>
                    <a:pt x="894" y="336"/>
                  </a:cubicBezTo>
                  <a:cubicBezTo>
                    <a:pt x="947" y="336"/>
                    <a:pt x="1004" y="339"/>
                    <a:pt x="1060" y="339"/>
                  </a:cubicBezTo>
                  <a:cubicBezTo>
                    <a:pt x="1117" y="339"/>
                    <a:pt x="1173" y="336"/>
                    <a:pt x="1227" y="324"/>
                  </a:cubicBezTo>
                  <a:cubicBezTo>
                    <a:pt x="1298" y="312"/>
                    <a:pt x="1358" y="229"/>
                    <a:pt x="1417" y="181"/>
                  </a:cubicBezTo>
                  <a:cubicBezTo>
                    <a:pt x="1358" y="145"/>
                    <a:pt x="1298" y="98"/>
                    <a:pt x="1227" y="86"/>
                  </a:cubicBezTo>
                  <a:cubicBezTo>
                    <a:pt x="905" y="50"/>
                    <a:pt x="572" y="14"/>
                    <a:pt x="239" y="2"/>
                  </a:cubicBezTo>
                  <a:cubicBezTo>
                    <a:pt x="233" y="1"/>
                    <a:pt x="22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6679700" y="1938175"/>
              <a:ext cx="35725" cy="6950"/>
            </a:xfrm>
            <a:custGeom>
              <a:avLst/>
              <a:gdLst/>
              <a:ahLst/>
              <a:cxnLst/>
              <a:rect l="l" t="t" r="r" b="b"/>
              <a:pathLst>
                <a:path w="1429" h="278" extrusionOk="0">
                  <a:moveTo>
                    <a:pt x="1179" y="0"/>
                  </a:moveTo>
                  <a:cubicBezTo>
                    <a:pt x="857" y="12"/>
                    <a:pt x="536" y="24"/>
                    <a:pt x="214" y="36"/>
                  </a:cubicBezTo>
                  <a:cubicBezTo>
                    <a:pt x="143" y="48"/>
                    <a:pt x="72" y="107"/>
                    <a:pt x="0" y="143"/>
                  </a:cubicBezTo>
                  <a:cubicBezTo>
                    <a:pt x="72" y="191"/>
                    <a:pt x="143" y="274"/>
                    <a:pt x="214" y="274"/>
                  </a:cubicBezTo>
                  <a:cubicBezTo>
                    <a:pt x="276" y="276"/>
                    <a:pt x="337" y="277"/>
                    <a:pt x="398" y="277"/>
                  </a:cubicBezTo>
                  <a:cubicBezTo>
                    <a:pt x="670" y="277"/>
                    <a:pt x="942" y="258"/>
                    <a:pt x="1215" y="238"/>
                  </a:cubicBezTo>
                  <a:cubicBezTo>
                    <a:pt x="1286" y="238"/>
                    <a:pt x="1357" y="179"/>
                    <a:pt x="1429" y="143"/>
                  </a:cubicBezTo>
                  <a:cubicBezTo>
                    <a:pt x="1429" y="119"/>
                    <a:pt x="1429" y="83"/>
                    <a:pt x="1429" y="60"/>
                  </a:cubicBezTo>
                  <a:cubicBezTo>
                    <a:pt x="1346" y="36"/>
                    <a:pt x="1262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6704100" y="1925900"/>
              <a:ext cx="36050" cy="7525"/>
            </a:xfrm>
            <a:custGeom>
              <a:avLst/>
              <a:gdLst/>
              <a:ahLst/>
              <a:cxnLst/>
              <a:rect l="l" t="t" r="r" b="b"/>
              <a:pathLst>
                <a:path w="1442" h="301" extrusionOk="0">
                  <a:moveTo>
                    <a:pt x="1308" y="1"/>
                  </a:moveTo>
                  <a:cubicBezTo>
                    <a:pt x="1305" y="1"/>
                    <a:pt x="1301" y="1"/>
                    <a:pt x="1298" y="3"/>
                  </a:cubicBezTo>
                  <a:cubicBezTo>
                    <a:pt x="905" y="15"/>
                    <a:pt x="501" y="39"/>
                    <a:pt x="108" y="74"/>
                  </a:cubicBezTo>
                  <a:cubicBezTo>
                    <a:pt x="72" y="74"/>
                    <a:pt x="36" y="158"/>
                    <a:pt x="0" y="205"/>
                  </a:cubicBezTo>
                  <a:cubicBezTo>
                    <a:pt x="60" y="241"/>
                    <a:pt x="120" y="301"/>
                    <a:pt x="167" y="301"/>
                  </a:cubicBezTo>
                  <a:cubicBezTo>
                    <a:pt x="489" y="289"/>
                    <a:pt x="810" y="277"/>
                    <a:pt x="1132" y="241"/>
                  </a:cubicBezTo>
                  <a:cubicBezTo>
                    <a:pt x="1215" y="229"/>
                    <a:pt x="1310" y="158"/>
                    <a:pt x="1441" y="98"/>
                  </a:cubicBezTo>
                  <a:cubicBezTo>
                    <a:pt x="1368" y="36"/>
                    <a:pt x="1332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6727625" y="1908100"/>
              <a:ext cx="28600" cy="6575"/>
            </a:xfrm>
            <a:custGeom>
              <a:avLst/>
              <a:gdLst/>
              <a:ahLst/>
              <a:cxnLst/>
              <a:rect l="l" t="t" r="r" b="b"/>
              <a:pathLst>
                <a:path w="1144" h="263" extrusionOk="0">
                  <a:moveTo>
                    <a:pt x="1119" y="1"/>
                  </a:moveTo>
                  <a:cubicBezTo>
                    <a:pt x="810" y="1"/>
                    <a:pt x="500" y="1"/>
                    <a:pt x="179" y="13"/>
                  </a:cubicBezTo>
                  <a:cubicBezTo>
                    <a:pt x="119" y="13"/>
                    <a:pt x="60" y="84"/>
                    <a:pt x="0" y="132"/>
                  </a:cubicBezTo>
                  <a:cubicBezTo>
                    <a:pt x="60" y="179"/>
                    <a:pt x="131" y="263"/>
                    <a:pt x="191" y="263"/>
                  </a:cubicBezTo>
                  <a:cubicBezTo>
                    <a:pt x="453" y="263"/>
                    <a:pt x="703" y="239"/>
                    <a:pt x="964" y="203"/>
                  </a:cubicBezTo>
                  <a:cubicBezTo>
                    <a:pt x="1024" y="191"/>
                    <a:pt x="1084" y="132"/>
                    <a:pt x="1143" y="96"/>
                  </a:cubicBezTo>
                  <a:cubicBezTo>
                    <a:pt x="1143" y="60"/>
                    <a:pt x="1131" y="36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5492050" y="2742725"/>
              <a:ext cx="100625" cy="80100"/>
            </a:xfrm>
            <a:custGeom>
              <a:avLst/>
              <a:gdLst/>
              <a:ahLst/>
              <a:cxnLst/>
              <a:rect l="l" t="t" r="r" b="b"/>
              <a:pathLst>
                <a:path w="4025" h="3204" extrusionOk="0">
                  <a:moveTo>
                    <a:pt x="4025" y="1"/>
                  </a:moveTo>
                  <a:cubicBezTo>
                    <a:pt x="3941" y="36"/>
                    <a:pt x="3834" y="36"/>
                    <a:pt x="3763" y="96"/>
                  </a:cubicBezTo>
                  <a:cubicBezTo>
                    <a:pt x="3417" y="382"/>
                    <a:pt x="3084" y="679"/>
                    <a:pt x="2727" y="953"/>
                  </a:cubicBezTo>
                  <a:cubicBezTo>
                    <a:pt x="1905" y="1572"/>
                    <a:pt x="1084" y="2179"/>
                    <a:pt x="274" y="2799"/>
                  </a:cubicBezTo>
                  <a:cubicBezTo>
                    <a:pt x="167" y="2882"/>
                    <a:pt x="84" y="3001"/>
                    <a:pt x="0" y="3108"/>
                  </a:cubicBezTo>
                  <a:cubicBezTo>
                    <a:pt x="24" y="3132"/>
                    <a:pt x="48" y="3168"/>
                    <a:pt x="84" y="3203"/>
                  </a:cubicBezTo>
                  <a:cubicBezTo>
                    <a:pt x="179" y="3144"/>
                    <a:pt x="274" y="3108"/>
                    <a:pt x="357" y="3049"/>
                  </a:cubicBezTo>
                  <a:cubicBezTo>
                    <a:pt x="1310" y="2334"/>
                    <a:pt x="2262" y="1620"/>
                    <a:pt x="3203" y="906"/>
                  </a:cubicBezTo>
                  <a:cubicBezTo>
                    <a:pt x="3453" y="703"/>
                    <a:pt x="3703" y="477"/>
                    <a:pt x="3941" y="251"/>
                  </a:cubicBezTo>
                  <a:cubicBezTo>
                    <a:pt x="4001" y="203"/>
                    <a:pt x="4001" y="84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5407500" y="2844825"/>
              <a:ext cx="58675" cy="44375"/>
            </a:xfrm>
            <a:custGeom>
              <a:avLst/>
              <a:gdLst/>
              <a:ahLst/>
              <a:cxnLst/>
              <a:rect l="l" t="t" r="r" b="b"/>
              <a:pathLst>
                <a:path w="2347" h="1775" extrusionOk="0">
                  <a:moveTo>
                    <a:pt x="2346" y="0"/>
                  </a:moveTo>
                  <a:lnTo>
                    <a:pt x="2346" y="0"/>
                  </a:lnTo>
                  <a:cubicBezTo>
                    <a:pt x="2326" y="3"/>
                    <a:pt x="2303" y="4"/>
                    <a:pt x="2281" y="4"/>
                  </a:cubicBezTo>
                  <a:cubicBezTo>
                    <a:pt x="2258" y="4"/>
                    <a:pt x="2235" y="3"/>
                    <a:pt x="2212" y="3"/>
                  </a:cubicBezTo>
                  <a:cubicBezTo>
                    <a:pt x="2168" y="3"/>
                    <a:pt x="2126" y="6"/>
                    <a:pt x="2096" y="24"/>
                  </a:cubicBezTo>
                  <a:cubicBezTo>
                    <a:pt x="1751" y="239"/>
                    <a:pt x="1418" y="465"/>
                    <a:pt x="1096" y="703"/>
                  </a:cubicBezTo>
                  <a:cubicBezTo>
                    <a:pt x="751" y="965"/>
                    <a:pt x="418" y="1251"/>
                    <a:pt x="84" y="1536"/>
                  </a:cubicBezTo>
                  <a:cubicBezTo>
                    <a:pt x="37" y="1584"/>
                    <a:pt x="25" y="1655"/>
                    <a:pt x="13" y="1727"/>
                  </a:cubicBezTo>
                  <a:cubicBezTo>
                    <a:pt x="1" y="1727"/>
                    <a:pt x="72" y="1763"/>
                    <a:pt x="108" y="1775"/>
                  </a:cubicBezTo>
                  <a:cubicBezTo>
                    <a:pt x="156" y="1739"/>
                    <a:pt x="203" y="1715"/>
                    <a:pt x="251" y="1679"/>
                  </a:cubicBezTo>
                  <a:cubicBezTo>
                    <a:pt x="906" y="1191"/>
                    <a:pt x="1561" y="703"/>
                    <a:pt x="2215" y="203"/>
                  </a:cubicBezTo>
                  <a:cubicBezTo>
                    <a:pt x="2275" y="155"/>
                    <a:pt x="2311" y="72"/>
                    <a:pt x="2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5364050" y="2923150"/>
              <a:ext cx="32775" cy="18150"/>
            </a:xfrm>
            <a:custGeom>
              <a:avLst/>
              <a:gdLst/>
              <a:ahLst/>
              <a:cxnLst/>
              <a:rect l="l" t="t" r="r" b="b"/>
              <a:pathLst>
                <a:path w="1311" h="726" extrusionOk="0">
                  <a:moveTo>
                    <a:pt x="1072" y="1"/>
                  </a:moveTo>
                  <a:cubicBezTo>
                    <a:pt x="1054" y="1"/>
                    <a:pt x="1039" y="4"/>
                    <a:pt x="1024" y="11"/>
                  </a:cubicBezTo>
                  <a:cubicBezTo>
                    <a:pt x="739" y="130"/>
                    <a:pt x="453" y="273"/>
                    <a:pt x="179" y="427"/>
                  </a:cubicBezTo>
                  <a:cubicBezTo>
                    <a:pt x="108" y="475"/>
                    <a:pt x="60" y="570"/>
                    <a:pt x="1" y="642"/>
                  </a:cubicBezTo>
                  <a:cubicBezTo>
                    <a:pt x="12" y="677"/>
                    <a:pt x="24" y="701"/>
                    <a:pt x="48" y="725"/>
                  </a:cubicBezTo>
                  <a:cubicBezTo>
                    <a:pt x="132" y="701"/>
                    <a:pt x="239" y="689"/>
                    <a:pt x="322" y="654"/>
                  </a:cubicBezTo>
                  <a:cubicBezTo>
                    <a:pt x="596" y="535"/>
                    <a:pt x="858" y="404"/>
                    <a:pt x="1120" y="273"/>
                  </a:cubicBezTo>
                  <a:cubicBezTo>
                    <a:pt x="1203" y="225"/>
                    <a:pt x="1251" y="130"/>
                    <a:pt x="1310" y="58"/>
                  </a:cubicBezTo>
                  <a:cubicBezTo>
                    <a:pt x="1234" y="49"/>
                    <a:pt x="114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5342925" y="2963375"/>
              <a:ext cx="28900" cy="21200"/>
            </a:xfrm>
            <a:custGeom>
              <a:avLst/>
              <a:gdLst/>
              <a:ahLst/>
              <a:cxnLst/>
              <a:rect l="l" t="t" r="r" b="b"/>
              <a:pathLst>
                <a:path w="1156" h="848" extrusionOk="0">
                  <a:moveTo>
                    <a:pt x="994" y="1"/>
                  </a:moveTo>
                  <a:cubicBezTo>
                    <a:pt x="979" y="1"/>
                    <a:pt x="965" y="3"/>
                    <a:pt x="953" y="9"/>
                  </a:cubicBezTo>
                  <a:cubicBezTo>
                    <a:pt x="691" y="176"/>
                    <a:pt x="429" y="354"/>
                    <a:pt x="179" y="545"/>
                  </a:cubicBezTo>
                  <a:cubicBezTo>
                    <a:pt x="95" y="604"/>
                    <a:pt x="60" y="712"/>
                    <a:pt x="0" y="795"/>
                  </a:cubicBezTo>
                  <a:cubicBezTo>
                    <a:pt x="12" y="819"/>
                    <a:pt x="36" y="831"/>
                    <a:pt x="48" y="843"/>
                  </a:cubicBezTo>
                  <a:cubicBezTo>
                    <a:pt x="80" y="843"/>
                    <a:pt x="111" y="848"/>
                    <a:pt x="136" y="848"/>
                  </a:cubicBezTo>
                  <a:cubicBezTo>
                    <a:pt x="148" y="848"/>
                    <a:pt x="159" y="846"/>
                    <a:pt x="167" y="843"/>
                  </a:cubicBezTo>
                  <a:cubicBezTo>
                    <a:pt x="488" y="628"/>
                    <a:pt x="810" y="414"/>
                    <a:pt x="1119" y="188"/>
                  </a:cubicBezTo>
                  <a:cubicBezTo>
                    <a:pt x="1155" y="164"/>
                    <a:pt x="1143" y="81"/>
                    <a:pt x="1155" y="21"/>
                  </a:cubicBezTo>
                  <a:cubicBezTo>
                    <a:pt x="1102" y="21"/>
                    <a:pt x="1041" y="1"/>
                    <a:pt x="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5356300" y="2941775"/>
              <a:ext cx="31000" cy="20050"/>
            </a:xfrm>
            <a:custGeom>
              <a:avLst/>
              <a:gdLst/>
              <a:ahLst/>
              <a:cxnLst/>
              <a:rect l="l" t="t" r="r" b="b"/>
              <a:pathLst>
                <a:path w="1240" h="802" extrusionOk="0">
                  <a:moveTo>
                    <a:pt x="1078" y="0"/>
                  </a:moveTo>
                  <a:cubicBezTo>
                    <a:pt x="1054" y="0"/>
                    <a:pt x="1032" y="5"/>
                    <a:pt x="1013" y="16"/>
                  </a:cubicBezTo>
                  <a:cubicBezTo>
                    <a:pt x="727" y="171"/>
                    <a:pt x="442" y="349"/>
                    <a:pt x="168" y="528"/>
                  </a:cubicBezTo>
                  <a:cubicBezTo>
                    <a:pt x="96" y="575"/>
                    <a:pt x="61" y="659"/>
                    <a:pt x="1" y="730"/>
                  </a:cubicBezTo>
                  <a:cubicBezTo>
                    <a:pt x="25" y="754"/>
                    <a:pt x="37" y="778"/>
                    <a:pt x="49" y="802"/>
                  </a:cubicBezTo>
                  <a:cubicBezTo>
                    <a:pt x="120" y="790"/>
                    <a:pt x="191" y="790"/>
                    <a:pt x="251" y="754"/>
                  </a:cubicBezTo>
                  <a:cubicBezTo>
                    <a:pt x="549" y="587"/>
                    <a:pt x="846" y="397"/>
                    <a:pt x="1132" y="218"/>
                  </a:cubicBezTo>
                  <a:cubicBezTo>
                    <a:pt x="1192" y="183"/>
                    <a:pt x="1204" y="87"/>
                    <a:pt x="1239" y="28"/>
                  </a:cubicBezTo>
                  <a:cubicBezTo>
                    <a:pt x="1190" y="20"/>
                    <a:pt x="1131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5336375" y="2991675"/>
              <a:ext cx="24725" cy="17325"/>
            </a:xfrm>
            <a:custGeom>
              <a:avLst/>
              <a:gdLst/>
              <a:ahLst/>
              <a:cxnLst/>
              <a:rect l="l" t="t" r="r" b="b"/>
              <a:pathLst>
                <a:path w="989" h="693" extrusionOk="0">
                  <a:moveTo>
                    <a:pt x="826" y="0"/>
                  </a:moveTo>
                  <a:cubicBezTo>
                    <a:pt x="811" y="0"/>
                    <a:pt x="798" y="2"/>
                    <a:pt x="786" y="8"/>
                  </a:cubicBezTo>
                  <a:cubicBezTo>
                    <a:pt x="560" y="151"/>
                    <a:pt x="334" y="306"/>
                    <a:pt x="107" y="473"/>
                  </a:cubicBezTo>
                  <a:cubicBezTo>
                    <a:pt x="60" y="508"/>
                    <a:pt x="48" y="592"/>
                    <a:pt x="0" y="687"/>
                  </a:cubicBezTo>
                  <a:cubicBezTo>
                    <a:pt x="64" y="687"/>
                    <a:pt x="101" y="692"/>
                    <a:pt x="125" y="692"/>
                  </a:cubicBezTo>
                  <a:cubicBezTo>
                    <a:pt x="138" y="692"/>
                    <a:pt x="147" y="691"/>
                    <a:pt x="155" y="687"/>
                  </a:cubicBezTo>
                  <a:cubicBezTo>
                    <a:pt x="417" y="532"/>
                    <a:pt x="691" y="365"/>
                    <a:pt x="953" y="199"/>
                  </a:cubicBezTo>
                  <a:cubicBezTo>
                    <a:pt x="988" y="175"/>
                    <a:pt x="977" y="80"/>
                    <a:pt x="988" y="32"/>
                  </a:cubicBezTo>
                  <a:cubicBezTo>
                    <a:pt x="934" y="23"/>
                    <a:pt x="873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463000" y="2296425"/>
              <a:ext cx="118775" cy="49550"/>
            </a:xfrm>
            <a:custGeom>
              <a:avLst/>
              <a:gdLst/>
              <a:ahLst/>
              <a:cxnLst/>
              <a:rect l="l" t="t" r="r" b="b"/>
              <a:pathLst>
                <a:path w="4751" h="1982" extrusionOk="0">
                  <a:moveTo>
                    <a:pt x="212" y="0"/>
                  </a:moveTo>
                  <a:cubicBezTo>
                    <a:pt x="153" y="0"/>
                    <a:pt x="72" y="56"/>
                    <a:pt x="0" y="77"/>
                  </a:cubicBezTo>
                  <a:cubicBezTo>
                    <a:pt x="72" y="124"/>
                    <a:pt x="119" y="196"/>
                    <a:pt x="191" y="231"/>
                  </a:cubicBezTo>
                  <a:cubicBezTo>
                    <a:pt x="679" y="410"/>
                    <a:pt x="1167" y="577"/>
                    <a:pt x="1643" y="779"/>
                  </a:cubicBezTo>
                  <a:cubicBezTo>
                    <a:pt x="2536" y="1148"/>
                    <a:pt x="3418" y="1541"/>
                    <a:pt x="4310" y="1910"/>
                  </a:cubicBezTo>
                  <a:cubicBezTo>
                    <a:pt x="4430" y="1958"/>
                    <a:pt x="4572" y="1958"/>
                    <a:pt x="4715" y="1982"/>
                  </a:cubicBezTo>
                  <a:cubicBezTo>
                    <a:pt x="4727" y="1946"/>
                    <a:pt x="4739" y="1910"/>
                    <a:pt x="4751" y="1875"/>
                  </a:cubicBezTo>
                  <a:cubicBezTo>
                    <a:pt x="4656" y="1815"/>
                    <a:pt x="4561" y="1744"/>
                    <a:pt x="4453" y="1696"/>
                  </a:cubicBezTo>
                  <a:cubicBezTo>
                    <a:pt x="3429" y="1267"/>
                    <a:pt x="2417" y="827"/>
                    <a:pt x="1382" y="398"/>
                  </a:cubicBezTo>
                  <a:cubicBezTo>
                    <a:pt x="1012" y="243"/>
                    <a:pt x="631" y="124"/>
                    <a:pt x="239" y="5"/>
                  </a:cubicBezTo>
                  <a:cubicBezTo>
                    <a:pt x="230" y="2"/>
                    <a:pt x="221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614800" y="2354875"/>
              <a:ext cx="67000" cy="31150"/>
            </a:xfrm>
            <a:custGeom>
              <a:avLst/>
              <a:gdLst/>
              <a:ahLst/>
              <a:cxnLst/>
              <a:rect l="l" t="t" r="r" b="b"/>
              <a:pathLst>
                <a:path w="2680" h="1246" extrusionOk="0">
                  <a:moveTo>
                    <a:pt x="108" y="1"/>
                  </a:moveTo>
                  <a:cubicBezTo>
                    <a:pt x="72" y="25"/>
                    <a:pt x="1" y="72"/>
                    <a:pt x="1" y="84"/>
                  </a:cubicBezTo>
                  <a:cubicBezTo>
                    <a:pt x="36" y="144"/>
                    <a:pt x="72" y="227"/>
                    <a:pt x="132" y="251"/>
                  </a:cubicBezTo>
                  <a:cubicBezTo>
                    <a:pt x="560" y="465"/>
                    <a:pt x="989" y="679"/>
                    <a:pt x="1417" y="870"/>
                  </a:cubicBezTo>
                  <a:cubicBezTo>
                    <a:pt x="1763" y="1013"/>
                    <a:pt x="2120" y="1120"/>
                    <a:pt x="2465" y="1239"/>
                  </a:cubicBezTo>
                  <a:cubicBezTo>
                    <a:pt x="2477" y="1244"/>
                    <a:pt x="2489" y="1246"/>
                    <a:pt x="2503" y="1246"/>
                  </a:cubicBezTo>
                  <a:cubicBezTo>
                    <a:pt x="2557" y="1246"/>
                    <a:pt x="2622" y="1213"/>
                    <a:pt x="2680" y="1203"/>
                  </a:cubicBezTo>
                  <a:cubicBezTo>
                    <a:pt x="2632" y="1156"/>
                    <a:pt x="2584" y="1096"/>
                    <a:pt x="2525" y="1049"/>
                  </a:cubicBezTo>
                  <a:cubicBezTo>
                    <a:pt x="2501" y="1025"/>
                    <a:pt x="2453" y="1013"/>
                    <a:pt x="2418" y="1001"/>
                  </a:cubicBezTo>
                  <a:lnTo>
                    <a:pt x="310" y="96"/>
                  </a:lnTo>
                  <a:cubicBezTo>
                    <a:pt x="251" y="60"/>
                    <a:pt x="179" y="37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718375" y="2375125"/>
              <a:ext cx="29800" cy="21775"/>
            </a:xfrm>
            <a:custGeom>
              <a:avLst/>
              <a:gdLst/>
              <a:ahLst/>
              <a:cxnLst/>
              <a:rect l="l" t="t" r="r" b="b"/>
              <a:pathLst>
                <a:path w="1192" h="871" extrusionOk="0">
                  <a:moveTo>
                    <a:pt x="108" y="0"/>
                  </a:moveTo>
                  <a:cubicBezTo>
                    <a:pt x="72" y="24"/>
                    <a:pt x="1" y="60"/>
                    <a:pt x="1" y="72"/>
                  </a:cubicBezTo>
                  <a:cubicBezTo>
                    <a:pt x="1" y="155"/>
                    <a:pt x="13" y="250"/>
                    <a:pt x="72" y="286"/>
                  </a:cubicBezTo>
                  <a:cubicBezTo>
                    <a:pt x="346" y="489"/>
                    <a:pt x="632" y="679"/>
                    <a:pt x="930" y="858"/>
                  </a:cubicBezTo>
                  <a:cubicBezTo>
                    <a:pt x="945" y="867"/>
                    <a:pt x="964" y="871"/>
                    <a:pt x="986" y="871"/>
                  </a:cubicBezTo>
                  <a:cubicBezTo>
                    <a:pt x="1045" y="871"/>
                    <a:pt x="1122" y="843"/>
                    <a:pt x="1192" y="834"/>
                  </a:cubicBezTo>
                  <a:cubicBezTo>
                    <a:pt x="1144" y="774"/>
                    <a:pt x="1108" y="679"/>
                    <a:pt x="1049" y="643"/>
                  </a:cubicBezTo>
                  <a:cubicBezTo>
                    <a:pt x="787" y="441"/>
                    <a:pt x="513" y="262"/>
                    <a:pt x="239" y="72"/>
                  </a:cubicBezTo>
                  <a:cubicBezTo>
                    <a:pt x="203" y="48"/>
                    <a:pt x="156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738625" y="2375750"/>
              <a:ext cx="31575" cy="17750"/>
            </a:xfrm>
            <a:custGeom>
              <a:avLst/>
              <a:gdLst/>
              <a:ahLst/>
              <a:cxnLst/>
              <a:rect l="l" t="t" r="r" b="b"/>
              <a:pathLst>
                <a:path w="1263" h="710" extrusionOk="0">
                  <a:moveTo>
                    <a:pt x="173" y="1"/>
                  </a:moveTo>
                  <a:cubicBezTo>
                    <a:pt x="117" y="1"/>
                    <a:pt x="56" y="11"/>
                    <a:pt x="1" y="11"/>
                  </a:cubicBezTo>
                  <a:cubicBezTo>
                    <a:pt x="36" y="83"/>
                    <a:pt x="60" y="166"/>
                    <a:pt x="120" y="214"/>
                  </a:cubicBezTo>
                  <a:cubicBezTo>
                    <a:pt x="191" y="285"/>
                    <a:pt x="286" y="333"/>
                    <a:pt x="370" y="368"/>
                  </a:cubicBezTo>
                  <a:cubicBezTo>
                    <a:pt x="584" y="487"/>
                    <a:pt x="810" y="606"/>
                    <a:pt x="1036" y="702"/>
                  </a:cubicBezTo>
                  <a:cubicBezTo>
                    <a:pt x="1051" y="707"/>
                    <a:pt x="1067" y="710"/>
                    <a:pt x="1085" y="710"/>
                  </a:cubicBezTo>
                  <a:cubicBezTo>
                    <a:pt x="1140" y="710"/>
                    <a:pt x="1208" y="687"/>
                    <a:pt x="1263" y="678"/>
                  </a:cubicBezTo>
                  <a:lnTo>
                    <a:pt x="1263" y="606"/>
                  </a:lnTo>
                  <a:cubicBezTo>
                    <a:pt x="1215" y="559"/>
                    <a:pt x="1179" y="511"/>
                    <a:pt x="1120" y="487"/>
                  </a:cubicBezTo>
                  <a:cubicBezTo>
                    <a:pt x="1001" y="416"/>
                    <a:pt x="882" y="356"/>
                    <a:pt x="763" y="297"/>
                  </a:cubicBezTo>
                  <a:cubicBezTo>
                    <a:pt x="596" y="202"/>
                    <a:pt x="429" y="95"/>
                    <a:pt x="251" y="11"/>
                  </a:cubicBezTo>
                  <a:cubicBezTo>
                    <a:pt x="227" y="3"/>
                    <a:pt x="20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765425" y="2377350"/>
              <a:ext cx="32450" cy="16750"/>
            </a:xfrm>
            <a:custGeom>
              <a:avLst/>
              <a:gdLst/>
              <a:ahLst/>
              <a:cxnLst/>
              <a:rect l="l" t="t" r="r" b="b"/>
              <a:pathLst>
                <a:path w="1298" h="670" extrusionOk="0">
                  <a:moveTo>
                    <a:pt x="148" y="0"/>
                  </a:moveTo>
                  <a:cubicBezTo>
                    <a:pt x="104" y="0"/>
                    <a:pt x="48" y="33"/>
                    <a:pt x="0" y="42"/>
                  </a:cubicBezTo>
                  <a:cubicBezTo>
                    <a:pt x="24" y="102"/>
                    <a:pt x="36" y="197"/>
                    <a:pt x="84" y="221"/>
                  </a:cubicBezTo>
                  <a:cubicBezTo>
                    <a:pt x="393" y="376"/>
                    <a:pt x="703" y="519"/>
                    <a:pt x="1012" y="662"/>
                  </a:cubicBezTo>
                  <a:cubicBezTo>
                    <a:pt x="1030" y="668"/>
                    <a:pt x="1049" y="670"/>
                    <a:pt x="1070" y="670"/>
                  </a:cubicBezTo>
                  <a:cubicBezTo>
                    <a:pt x="1133" y="670"/>
                    <a:pt x="1209" y="650"/>
                    <a:pt x="1298" y="650"/>
                  </a:cubicBezTo>
                  <a:cubicBezTo>
                    <a:pt x="1238" y="554"/>
                    <a:pt x="1215" y="495"/>
                    <a:pt x="1179" y="471"/>
                  </a:cubicBezTo>
                  <a:cubicBezTo>
                    <a:pt x="846" y="316"/>
                    <a:pt x="524" y="150"/>
                    <a:pt x="179" y="7"/>
                  </a:cubicBezTo>
                  <a:cubicBezTo>
                    <a:pt x="169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795175" y="2372150"/>
              <a:ext cx="25025" cy="15500"/>
            </a:xfrm>
            <a:custGeom>
              <a:avLst/>
              <a:gdLst/>
              <a:ahLst/>
              <a:cxnLst/>
              <a:rect l="l" t="t" r="r" b="b"/>
              <a:pathLst>
                <a:path w="1001" h="620" extrusionOk="0">
                  <a:moveTo>
                    <a:pt x="114" y="0"/>
                  </a:moveTo>
                  <a:cubicBezTo>
                    <a:pt x="112" y="0"/>
                    <a:pt x="110" y="0"/>
                    <a:pt x="108" y="0"/>
                  </a:cubicBezTo>
                  <a:cubicBezTo>
                    <a:pt x="72" y="12"/>
                    <a:pt x="1" y="48"/>
                    <a:pt x="1" y="72"/>
                  </a:cubicBezTo>
                  <a:cubicBezTo>
                    <a:pt x="1" y="131"/>
                    <a:pt x="25" y="191"/>
                    <a:pt x="60" y="215"/>
                  </a:cubicBezTo>
                  <a:cubicBezTo>
                    <a:pt x="227" y="322"/>
                    <a:pt x="394" y="429"/>
                    <a:pt x="572" y="500"/>
                  </a:cubicBezTo>
                  <a:cubicBezTo>
                    <a:pt x="703" y="560"/>
                    <a:pt x="858" y="584"/>
                    <a:pt x="1001" y="620"/>
                  </a:cubicBezTo>
                  <a:cubicBezTo>
                    <a:pt x="954" y="408"/>
                    <a:pt x="2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5822150" y="2832625"/>
              <a:ext cx="50325" cy="118500"/>
            </a:xfrm>
            <a:custGeom>
              <a:avLst/>
              <a:gdLst/>
              <a:ahLst/>
              <a:cxnLst/>
              <a:rect l="l" t="t" r="r" b="b"/>
              <a:pathLst>
                <a:path w="2013" h="4740" extrusionOk="0">
                  <a:moveTo>
                    <a:pt x="1929" y="0"/>
                  </a:moveTo>
                  <a:cubicBezTo>
                    <a:pt x="1870" y="60"/>
                    <a:pt x="1798" y="119"/>
                    <a:pt x="1762" y="203"/>
                  </a:cubicBezTo>
                  <a:cubicBezTo>
                    <a:pt x="1596" y="631"/>
                    <a:pt x="1453" y="1084"/>
                    <a:pt x="1274" y="1512"/>
                  </a:cubicBezTo>
                  <a:cubicBezTo>
                    <a:pt x="893" y="2429"/>
                    <a:pt x="488" y="3346"/>
                    <a:pt x="96" y="4263"/>
                  </a:cubicBezTo>
                  <a:cubicBezTo>
                    <a:pt x="48" y="4406"/>
                    <a:pt x="36" y="4549"/>
                    <a:pt x="0" y="4691"/>
                  </a:cubicBezTo>
                  <a:cubicBezTo>
                    <a:pt x="36" y="4715"/>
                    <a:pt x="84" y="4727"/>
                    <a:pt x="119" y="4739"/>
                  </a:cubicBezTo>
                  <a:cubicBezTo>
                    <a:pt x="179" y="4644"/>
                    <a:pt x="262" y="4549"/>
                    <a:pt x="298" y="4441"/>
                  </a:cubicBezTo>
                  <a:cubicBezTo>
                    <a:pt x="703" y="3501"/>
                    <a:pt x="1108" y="2548"/>
                    <a:pt x="1489" y="1608"/>
                  </a:cubicBezTo>
                  <a:cubicBezTo>
                    <a:pt x="1679" y="1155"/>
                    <a:pt x="1834" y="703"/>
                    <a:pt x="2001" y="250"/>
                  </a:cubicBezTo>
                  <a:cubicBezTo>
                    <a:pt x="2012" y="179"/>
                    <a:pt x="1953" y="84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5781950" y="2984400"/>
              <a:ext cx="31575" cy="66725"/>
            </a:xfrm>
            <a:custGeom>
              <a:avLst/>
              <a:gdLst/>
              <a:ahLst/>
              <a:cxnLst/>
              <a:rect l="l" t="t" r="r" b="b"/>
              <a:pathLst>
                <a:path w="1263" h="2669" extrusionOk="0">
                  <a:moveTo>
                    <a:pt x="1183" y="0"/>
                  </a:moveTo>
                  <a:cubicBezTo>
                    <a:pt x="1182" y="0"/>
                    <a:pt x="1181" y="1"/>
                    <a:pt x="1180" y="2"/>
                  </a:cubicBezTo>
                  <a:cubicBezTo>
                    <a:pt x="1120" y="25"/>
                    <a:pt x="1049" y="61"/>
                    <a:pt x="1013" y="109"/>
                  </a:cubicBezTo>
                  <a:cubicBezTo>
                    <a:pt x="811" y="537"/>
                    <a:pt x="596" y="966"/>
                    <a:pt x="406" y="1395"/>
                  </a:cubicBezTo>
                  <a:cubicBezTo>
                    <a:pt x="263" y="1752"/>
                    <a:pt x="144" y="2121"/>
                    <a:pt x="13" y="2490"/>
                  </a:cubicBezTo>
                  <a:cubicBezTo>
                    <a:pt x="1" y="2538"/>
                    <a:pt x="49" y="2609"/>
                    <a:pt x="72" y="2669"/>
                  </a:cubicBezTo>
                  <a:cubicBezTo>
                    <a:pt x="120" y="2633"/>
                    <a:pt x="168" y="2609"/>
                    <a:pt x="203" y="2561"/>
                  </a:cubicBezTo>
                  <a:cubicBezTo>
                    <a:pt x="239" y="2538"/>
                    <a:pt x="239" y="2490"/>
                    <a:pt x="251" y="2454"/>
                  </a:cubicBezTo>
                  <a:cubicBezTo>
                    <a:pt x="561" y="1728"/>
                    <a:pt x="882" y="1002"/>
                    <a:pt x="1192" y="275"/>
                  </a:cubicBezTo>
                  <a:cubicBezTo>
                    <a:pt x="1215" y="228"/>
                    <a:pt x="1239" y="168"/>
                    <a:pt x="1263" y="97"/>
                  </a:cubicBezTo>
                  <a:cubicBezTo>
                    <a:pt x="1241" y="64"/>
                    <a:pt x="1199" y="0"/>
                    <a:pt x="1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5770950" y="3088000"/>
              <a:ext cx="22650" cy="29200"/>
            </a:xfrm>
            <a:custGeom>
              <a:avLst/>
              <a:gdLst/>
              <a:ahLst/>
              <a:cxnLst/>
              <a:rect l="l" t="t" r="r" b="b"/>
              <a:pathLst>
                <a:path w="906" h="1168" extrusionOk="0">
                  <a:moveTo>
                    <a:pt x="822" y="1"/>
                  </a:moveTo>
                  <a:cubicBezTo>
                    <a:pt x="750" y="1"/>
                    <a:pt x="643" y="1"/>
                    <a:pt x="620" y="48"/>
                  </a:cubicBezTo>
                  <a:cubicBezTo>
                    <a:pt x="405" y="334"/>
                    <a:pt x="215" y="632"/>
                    <a:pt x="24" y="930"/>
                  </a:cubicBezTo>
                  <a:cubicBezTo>
                    <a:pt x="0" y="989"/>
                    <a:pt x="36" y="1096"/>
                    <a:pt x="48" y="1168"/>
                  </a:cubicBezTo>
                  <a:cubicBezTo>
                    <a:pt x="119" y="1132"/>
                    <a:pt x="203" y="1108"/>
                    <a:pt x="250" y="1049"/>
                  </a:cubicBezTo>
                  <a:cubicBezTo>
                    <a:pt x="453" y="775"/>
                    <a:pt x="643" y="501"/>
                    <a:pt x="834" y="227"/>
                  </a:cubicBezTo>
                  <a:cubicBezTo>
                    <a:pt x="858" y="191"/>
                    <a:pt x="870" y="156"/>
                    <a:pt x="905" y="108"/>
                  </a:cubicBezTo>
                  <a:cubicBezTo>
                    <a:pt x="881" y="72"/>
                    <a:pt x="846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5774225" y="3107950"/>
              <a:ext cx="19675" cy="31275"/>
            </a:xfrm>
            <a:custGeom>
              <a:avLst/>
              <a:gdLst/>
              <a:ahLst/>
              <a:cxnLst/>
              <a:rect l="l" t="t" r="r" b="b"/>
              <a:pathLst>
                <a:path w="787" h="1251" extrusionOk="0">
                  <a:moveTo>
                    <a:pt x="727" y="1"/>
                  </a:moveTo>
                  <a:cubicBezTo>
                    <a:pt x="667" y="12"/>
                    <a:pt x="584" y="24"/>
                    <a:pt x="560" y="60"/>
                  </a:cubicBezTo>
                  <a:cubicBezTo>
                    <a:pt x="381" y="393"/>
                    <a:pt x="203" y="727"/>
                    <a:pt x="24" y="1060"/>
                  </a:cubicBezTo>
                  <a:cubicBezTo>
                    <a:pt x="0" y="1108"/>
                    <a:pt x="60" y="1191"/>
                    <a:pt x="72" y="1251"/>
                  </a:cubicBezTo>
                  <a:cubicBezTo>
                    <a:pt x="131" y="1215"/>
                    <a:pt x="215" y="1203"/>
                    <a:pt x="238" y="1144"/>
                  </a:cubicBezTo>
                  <a:cubicBezTo>
                    <a:pt x="417" y="846"/>
                    <a:pt x="584" y="524"/>
                    <a:pt x="750" y="215"/>
                  </a:cubicBezTo>
                  <a:cubicBezTo>
                    <a:pt x="774" y="179"/>
                    <a:pt x="774" y="143"/>
                    <a:pt x="786" y="96"/>
                  </a:cubicBezTo>
                  <a:cubicBezTo>
                    <a:pt x="774" y="60"/>
                    <a:pt x="75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5773925" y="3134750"/>
              <a:ext cx="17575" cy="33050"/>
            </a:xfrm>
            <a:custGeom>
              <a:avLst/>
              <a:gdLst/>
              <a:ahLst/>
              <a:cxnLst/>
              <a:rect l="l" t="t" r="r" b="b"/>
              <a:pathLst>
                <a:path w="703" h="1322" extrusionOk="0">
                  <a:moveTo>
                    <a:pt x="631" y="0"/>
                  </a:moveTo>
                  <a:cubicBezTo>
                    <a:pt x="572" y="24"/>
                    <a:pt x="489" y="48"/>
                    <a:pt x="465" y="95"/>
                  </a:cubicBezTo>
                  <a:cubicBezTo>
                    <a:pt x="310" y="393"/>
                    <a:pt x="167" y="679"/>
                    <a:pt x="36" y="988"/>
                  </a:cubicBezTo>
                  <a:cubicBezTo>
                    <a:pt x="0" y="1060"/>
                    <a:pt x="36" y="1167"/>
                    <a:pt x="36" y="1322"/>
                  </a:cubicBezTo>
                  <a:cubicBezTo>
                    <a:pt x="143" y="1238"/>
                    <a:pt x="191" y="1226"/>
                    <a:pt x="203" y="1191"/>
                  </a:cubicBezTo>
                  <a:cubicBezTo>
                    <a:pt x="370" y="857"/>
                    <a:pt x="536" y="524"/>
                    <a:pt x="691" y="179"/>
                  </a:cubicBezTo>
                  <a:cubicBezTo>
                    <a:pt x="703" y="143"/>
                    <a:pt x="655" y="6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5781075" y="3165250"/>
              <a:ext cx="16100" cy="25175"/>
            </a:xfrm>
            <a:custGeom>
              <a:avLst/>
              <a:gdLst/>
              <a:ahLst/>
              <a:cxnLst/>
              <a:rect l="l" t="t" r="r" b="b"/>
              <a:pathLst>
                <a:path w="644" h="1007" extrusionOk="0">
                  <a:moveTo>
                    <a:pt x="456" y="0"/>
                  </a:moveTo>
                  <a:cubicBezTo>
                    <a:pt x="445" y="0"/>
                    <a:pt x="436" y="2"/>
                    <a:pt x="429" y="6"/>
                  </a:cubicBezTo>
                  <a:cubicBezTo>
                    <a:pt x="250" y="90"/>
                    <a:pt x="0" y="757"/>
                    <a:pt x="48" y="1007"/>
                  </a:cubicBezTo>
                  <a:cubicBezTo>
                    <a:pt x="215" y="935"/>
                    <a:pt x="643" y="209"/>
                    <a:pt x="596" y="66"/>
                  </a:cubicBezTo>
                  <a:cubicBezTo>
                    <a:pt x="586" y="37"/>
                    <a:pt x="505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154625" y="2771900"/>
              <a:ext cx="22050" cy="125625"/>
            </a:xfrm>
            <a:custGeom>
              <a:avLst/>
              <a:gdLst/>
              <a:ahLst/>
              <a:cxnLst/>
              <a:rect l="l" t="t" r="r" b="b"/>
              <a:pathLst>
                <a:path w="882" h="5025" extrusionOk="0">
                  <a:moveTo>
                    <a:pt x="48" y="0"/>
                  </a:moveTo>
                  <a:cubicBezTo>
                    <a:pt x="36" y="72"/>
                    <a:pt x="1" y="143"/>
                    <a:pt x="12" y="215"/>
                  </a:cubicBezTo>
                  <a:cubicBezTo>
                    <a:pt x="143" y="1155"/>
                    <a:pt x="274" y="2096"/>
                    <a:pt x="405" y="3048"/>
                  </a:cubicBezTo>
                  <a:cubicBezTo>
                    <a:pt x="489" y="3584"/>
                    <a:pt x="536" y="4120"/>
                    <a:pt x="620" y="4644"/>
                  </a:cubicBezTo>
                  <a:cubicBezTo>
                    <a:pt x="643" y="4775"/>
                    <a:pt x="715" y="4906"/>
                    <a:pt x="763" y="5025"/>
                  </a:cubicBezTo>
                  <a:cubicBezTo>
                    <a:pt x="786" y="5025"/>
                    <a:pt x="822" y="5013"/>
                    <a:pt x="858" y="5013"/>
                  </a:cubicBezTo>
                  <a:cubicBezTo>
                    <a:pt x="858" y="4906"/>
                    <a:pt x="882" y="4799"/>
                    <a:pt x="870" y="4703"/>
                  </a:cubicBezTo>
                  <a:cubicBezTo>
                    <a:pt x="739" y="3584"/>
                    <a:pt x="608" y="2465"/>
                    <a:pt x="465" y="1346"/>
                  </a:cubicBezTo>
                  <a:cubicBezTo>
                    <a:pt x="405" y="941"/>
                    <a:pt x="322" y="548"/>
                    <a:pt x="227" y="143"/>
                  </a:cubicBezTo>
                  <a:cubicBezTo>
                    <a:pt x="215" y="84"/>
                    <a:pt x="108" y="48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178150" y="2932325"/>
              <a:ext cx="13400" cy="72075"/>
            </a:xfrm>
            <a:custGeom>
              <a:avLst/>
              <a:gdLst/>
              <a:ahLst/>
              <a:cxnLst/>
              <a:rect l="l" t="t" r="r" b="b"/>
              <a:pathLst>
                <a:path w="536" h="2883" extrusionOk="0">
                  <a:moveTo>
                    <a:pt x="119" y="1"/>
                  </a:moveTo>
                  <a:cubicBezTo>
                    <a:pt x="83" y="49"/>
                    <a:pt x="36" y="96"/>
                    <a:pt x="36" y="156"/>
                  </a:cubicBezTo>
                  <a:cubicBezTo>
                    <a:pt x="24" y="251"/>
                    <a:pt x="48" y="358"/>
                    <a:pt x="48" y="465"/>
                  </a:cubicBezTo>
                  <a:lnTo>
                    <a:pt x="0" y="465"/>
                  </a:lnTo>
                  <a:cubicBezTo>
                    <a:pt x="107" y="1180"/>
                    <a:pt x="203" y="1882"/>
                    <a:pt x="310" y="2585"/>
                  </a:cubicBezTo>
                  <a:cubicBezTo>
                    <a:pt x="334" y="2692"/>
                    <a:pt x="429" y="2787"/>
                    <a:pt x="488" y="2882"/>
                  </a:cubicBezTo>
                  <a:cubicBezTo>
                    <a:pt x="500" y="2763"/>
                    <a:pt x="536" y="2644"/>
                    <a:pt x="524" y="2525"/>
                  </a:cubicBezTo>
                  <a:cubicBezTo>
                    <a:pt x="453" y="1977"/>
                    <a:pt x="369" y="1418"/>
                    <a:pt x="298" y="858"/>
                  </a:cubicBezTo>
                  <a:cubicBezTo>
                    <a:pt x="274" y="620"/>
                    <a:pt x="274" y="382"/>
                    <a:pt x="250" y="144"/>
                  </a:cubicBezTo>
                  <a:cubicBezTo>
                    <a:pt x="238" y="96"/>
                    <a:pt x="167" y="49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209400" y="3032050"/>
              <a:ext cx="8950" cy="35450"/>
            </a:xfrm>
            <a:custGeom>
              <a:avLst/>
              <a:gdLst/>
              <a:ahLst/>
              <a:cxnLst/>
              <a:rect l="l" t="t" r="r" b="b"/>
              <a:pathLst>
                <a:path w="358" h="1418" extrusionOk="0">
                  <a:moveTo>
                    <a:pt x="262" y="1"/>
                  </a:moveTo>
                  <a:cubicBezTo>
                    <a:pt x="203" y="72"/>
                    <a:pt x="96" y="131"/>
                    <a:pt x="84" y="215"/>
                  </a:cubicBezTo>
                  <a:cubicBezTo>
                    <a:pt x="36" y="429"/>
                    <a:pt x="24" y="655"/>
                    <a:pt x="0" y="858"/>
                  </a:cubicBezTo>
                  <a:cubicBezTo>
                    <a:pt x="12" y="1013"/>
                    <a:pt x="12" y="1144"/>
                    <a:pt x="36" y="1263"/>
                  </a:cubicBezTo>
                  <a:cubicBezTo>
                    <a:pt x="48" y="1322"/>
                    <a:pt x="119" y="1370"/>
                    <a:pt x="167" y="1417"/>
                  </a:cubicBezTo>
                  <a:cubicBezTo>
                    <a:pt x="203" y="1358"/>
                    <a:pt x="262" y="1310"/>
                    <a:pt x="262" y="1251"/>
                  </a:cubicBezTo>
                  <a:cubicBezTo>
                    <a:pt x="310" y="917"/>
                    <a:pt x="334" y="584"/>
                    <a:pt x="357" y="239"/>
                  </a:cubicBezTo>
                  <a:cubicBezTo>
                    <a:pt x="357" y="167"/>
                    <a:pt x="298" y="84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222500" y="3049025"/>
              <a:ext cx="7750" cy="35425"/>
            </a:xfrm>
            <a:custGeom>
              <a:avLst/>
              <a:gdLst/>
              <a:ahLst/>
              <a:cxnLst/>
              <a:rect l="l" t="t" r="r" b="b"/>
              <a:pathLst>
                <a:path w="310" h="1417" extrusionOk="0">
                  <a:moveTo>
                    <a:pt x="167" y="0"/>
                  </a:moveTo>
                  <a:cubicBezTo>
                    <a:pt x="131" y="48"/>
                    <a:pt x="48" y="95"/>
                    <a:pt x="36" y="143"/>
                  </a:cubicBezTo>
                  <a:cubicBezTo>
                    <a:pt x="12" y="286"/>
                    <a:pt x="24" y="429"/>
                    <a:pt x="12" y="572"/>
                  </a:cubicBezTo>
                  <a:lnTo>
                    <a:pt x="0" y="572"/>
                  </a:lnTo>
                  <a:cubicBezTo>
                    <a:pt x="24" y="810"/>
                    <a:pt x="36" y="1036"/>
                    <a:pt x="72" y="1262"/>
                  </a:cubicBezTo>
                  <a:cubicBezTo>
                    <a:pt x="84" y="1322"/>
                    <a:pt x="155" y="1369"/>
                    <a:pt x="203" y="1417"/>
                  </a:cubicBezTo>
                  <a:cubicBezTo>
                    <a:pt x="238" y="1357"/>
                    <a:pt x="310" y="1310"/>
                    <a:pt x="310" y="1250"/>
                  </a:cubicBezTo>
                  <a:cubicBezTo>
                    <a:pt x="298" y="881"/>
                    <a:pt x="286" y="512"/>
                    <a:pt x="262" y="143"/>
                  </a:cubicBezTo>
                  <a:cubicBezTo>
                    <a:pt x="262" y="95"/>
                    <a:pt x="203" y="48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235000" y="3073725"/>
              <a:ext cx="7750" cy="35150"/>
            </a:xfrm>
            <a:custGeom>
              <a:avLst/>
              <a:gdLst/>
              <a:ahLst/>
              <a:cxnLst/>
              <a:rect l="l" t="t" r="r" b="b"/>
              <a:pathLst>
                <a:path w="310" h="1406" extrusionOk="0">
                  <a:moveTo>
                    <a:pt x="95" y="0"/>
                  </a:moveTo>
                  <a:cubicBezTo>
                    <a:pt x="60" y="48"/>
                    <a:pt x="0" y="96"/>
                    <a:pt x="0" y="143"/>
                  </a:cubicBezTo>
                  <a:cubicBezTo>
                    <a:pt x="12" y="477"/>
                    <a:pt x="36" y="822"/>
                    <a:pt x="72" y="1167"/>
                  </a:cubicBezTo>
                  <a:cubicBezTo>
                    <a:pt x="84" y="1239"/>
                    <a:pt x="167" y="1310"/>
                    <a:pt x="226" y="1405"/>
                  </a:cubicBezTo>
                  <a:cubicBezTo>
                    <a:pt x="274" y="1346"/>
                    <a:pt x="310" y="1322"/>
                    <a:pt x="310" y="1298"/>
                  </a:cubicBezTo>
                  <a:cubicBezTo>
                    <a:pt x="286" y="893"/>
                    <a:pt x="262" y="500"/>
                    <a:pt x="226" y="96"/>
                  </a:cubicBezTo>
                  <a:cubicBezTo>
                    <a:pt x="226" y="60"/>
                    <a:pt x="143" y="24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254050" y="3097200"/>
              <a:ext cx="7150" cy="28350"/>
            </a:xfrm>
            <a:custGeom>
              <a:avLst/>
              <a:gdLst/>
              <a:ahLst/>
              <a:cxnLst/>
              <a:rect l="l" t="t" r="r" b="b"/>
              <a:pathLst>
                <a:path w="286" h="1134" extrusionOk="0">
                  <a:moveTo>
                    <a:pt x="112" y="0"/>
                  </a:moveTo>
                  <a:cubicBezTo>
                    <a:pt x="110" y="0"/>
                    <a:pt x="108" y="1"/>
                    <a:pt x="107" y="2"/>
                  </a:cubicBezTo>
                  <a:cubicBezTo>
                    <a:pt x="60" y="26"/>
                    <a:pt x="0" y="85"/>
                    <a:pt x="0" y="133"/>
                  </a:cubicBezTo>
                  <a:cubicBezTo>
                    <a:pt x="12" y="431"/>
                    <a:pt x="36" y="728"/>
                    <a:pt x="72" y="1014"/>
                  </a:cubicBezTo>
                  <a:cubicBezTo>
                    <a:pt x="84" y="1062"/>
                    <a:pt x="143" y="1097"/>
                    <a:pt x="179" y="1133"/>
                  </a:cubicBezTo>
                  <a:lnTo>
                    <a:pt x="286" y="1121"/>
                  </a:lnTo>
                  <a:cubicBezTo>
                    <a:pt x="262" y="776"/>
                    <a:pt x="250" y="431"/>
                    <a:pt x="226" y="85"/>
                  </a:cubicBezTo>
                  <a:cubicBezTo>
                    <a:pt x="216" y="53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373100" y="2575750"/>
              <a:ext cx="80100" cy="100625"/>
            </a:xfrm>
            <a:custGeom>
              <a:avLst/>
              <a:gdLst/>
              <a:ahLst/>
              <a:cxnLst/>
              <a:rect l="l" t="t" r="r" b="b"/>
              <a:pathLst>
                <a:path w="3204" h="4025" extrusionOk="0">
                  <a:moveTo>
                    <a:pt x="1" y="0"/>
                  </a:moveTo>
                  <a:cubicBezTo>
                    <a:pt x="36" y="96"/>
                    <a:pt x="48" y="203"/>
                    <a:pt x="108" y="262"/>
                  </a:cubicBezTo>
                  <a:cubicBezTo>
                    <a:pt x="370" y="596"/>
                    <a:pt x="667" y="917"/>
                    <a:pt x="918" y="1250"/>
                  </a:cubicBezTo>
                  <a:cubicBezTo>
                    <a:pt x="1560" y="2084"/>
                    <a:pt x="2180" y="2929"/>
                    <a:pt x="2811" y="3763"/>
                  </a:cubicBezTo>
                  <a:cubicBezTo>
                    <a:pt x="2894" y="3870"/>
                    <a:pt x="3013" y="3941"/>
                    <a:pt x="3120" y="4025"/>
                  </a:cubicBezTo>
                  <a:cubicBezTo>
                    <a:pt x="3144" y="4001"/>
                    <a:pt x="3180" y="3977"/>
                    <a:pt x="3204" y="3941"/>
                  </a:cubicBezTo>
                  <a:cubicBezTo>
                    <a:pt x="3156" y="3858"/>
                    <a:pt x="3108" y="3751"/>
                    <a:pt x="3049" y="3667"/>
                  </a:cubicBezTo>
                  <a:cubicBezTo>
                    <a:pt x="2346" y="2727"/>
                    <a:pt x="1644" y="1798"/>
                    <a:pt x="941" y="869"/>
                  </a:cubicBezTo>
                  <a:cubicBezTo>
                    <a:pt x="727" y="596"/>
                    <a:pt x="501" y="346"/>
                    <a:pt x="275" y="107"/>
                  </a:cubicBezTo>
                  <a:cubicBezTo>
                    <a:pt x="215" y="36"/>
                    <a:pt x="9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474900" y="2702550"/>
              <a:ext cx="44975" cy="58950"/>
            </a:xfrm>
            <a:custGeom>
              <a:avLst/>
              <a:gdLst/>
              <a:ahLst/>
              <a:cxnLst/>
              <a:rect l="l" t="t" r="r" b="b"/>
              <a:pathLst>
                <a:path w="1799" h="2358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84"/>
                    <a:pt x="1" y="179"/>
                    <a:pt x="48" y="238"/>
                  </a:cubicBezTo>
                  <a:cubicBezTo>
                    <a:pt x="536" y="905"/>
                    <a:pt x="1037" y="1572"/>
                    <a:pt x="1537" y="2227"/>
                  </a:cubicBezTo>
                  <a:cubicBezTo>
                    <a:pt x="1584" y="2286"/>
                    <a:pt x="1668" y="2310"/>
                    <a:pt x="1739" y="2358"/>
                  </a:cubicBezTo>
                  <a:cubicBezTo>
                    <a:pt x="1763" y="2334"/>
                    <a:pt x="1787" y="2310"/>
                    <a:pt x="1799" y="2286"/>
                  </a:cubicBezTo>
                  <a:cubicBezTo>
                    <a:pt x="1775" y="2227"/>
                    <a:pt x="1751" y="2155"/>
                    <a:pt x="1703" y="2096"/>
                  </a:cubicBezTo>
                  <a:cubicBezTo>
                    <a:pt x="1215" y="1429"/>
                    <a:pt x="727" y="774"/>
                    <a:pt x="227" y="119"/>
                  </a:cubicBezTo>
                  <a:cubicBezTo>
                    <a:pt x="179" y="60"/>
                    <a:pt x="84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552900" y="2771600"/>
              <a:ext cx="19075" cy="32775"/>
            </a:xfrm>
            <a:custGeom>
              <a:avLst/>
              <a:gdLst/>
              <a:ahLst/>
              <a:cxnLst/>
              <a:rect l="l" t="t" r="r" b="b"/>
              <a:pathLst>
                <a:path w="763" h="1311" extrusionOk="0">
                  <a:moveTo>
                    <a:pt x="107" y="1"/>
                  </a:moveTo>
                  <a:cubicBezTo>
                    <a:pt x="83" y="84"/>
                    <a:pt x="0" y="191"/>
                    <a:pt x="36" y="262"/>
                  </a:cubicBezTo>
                  <a:cubicBezTo>
                    <a:pt x="167" y="572"/>
                    <a:pt x="322" y="870"/>
                    <a:pt x="488" y="1167"/>
                  </a:cubicBezTo>
                  <a:cubicBezTo>
                    <a:pt x="524" y="1227"/>
                    <a:pt x="619" y="1263"/>
                    <a:pt x="679" y="1310"/>
                  </a:cubicBezTo>
                  <a:cubicBezTo>
                    <a:pt x="714" y="1286"/>
                    <a:pt x="738" y="1275"/>
                    <a:pt x="762" y="1263"/>
                  </a:cubicBezTo>
                  <a:cubicBezTo>
                    <a:pt x="738" y="1167"/>
                    <a:pt x="714" y="1072"/>
                    <a:pt x="679" y="977"/>
                  </a:cubicBezTo>
                  <a:cubicBezTo>
                    <a:pt x="560" y="715"/>
                    <a:pt x="429" y="441"/>
                    <a:pt x="298" y="179"/>
                  </a:cubicBezTo>
                  <a:cubicBezTo>
                    <a:pt x="262" y="108"/>
                    <a:pt x="167" y="60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571650" y="2781425"/>
              <a:ext cx="20850" cy="30675"/>
            </a:xfrm>
            <a:custGeom>
              <a:avLst/>
              <a:gdLst/>
              <a:ahLst/>
              <a:cxnLst/>
              <a:rect l="l" t="t" r="r" b="b"/>
              <a:pathLst>
                <a:path w="834" h="1227" extrusionOk="0">
                  <a:moveTo>
                    <a:pt x="36" y="0"/>
                  </a:moveTo>
                  <a:cubicBezTo>
                    <a:pt x="36" y="72"/>
                    <a:pt x="0" y="155"/>
                    <a:pt x="36" y="215"/>
                  </a:cubicBezTo>
                  <a:cubicBezTo>
                    <a:pt x="203" y="501"/>
                    <a:pt x="369" y="786"/>
                    <a:pt x="548" y="1060"/>
                  </a:cubicBezTo>
                  <a:cubicBezTo>
                    <a:pt x="596" y="1132"/>
                    <a:pt x="679" y="1167"/>
                    <a:pt x="750" y="1227"/>
                  </a:cubicBezTo>
                  <a:cubicBezTo>
                    <a:pt x="774" y="1215"/>
                    <a:pt x="810" y="1191"/>
                    <a:pt x="834" y="1179"/>
                  </a:cubicBezTo>
                  <a:cubicBezTo>
                    <a:pt x="822" y="1108"/>
                    <a:pt x="822" y="1036"/>
                    <a:pt x="786" y="977"/>
                  </a:cubicBezTo>
                  <a:cubicBezTo>
                    <a:pt x="607" y="679"/>
                    <a:pt x="441" y="381"/>
                    <a:pt x="238" y="96"/>
                  </a:cubicBezTo>
                  <a:cubicBezTo>
                    <a:pt x="203" y="48"/>
                    <a:pt x="107" y="24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593675" y="2796850"/>
              <a:ext cx="21750" cy="29250"/>
            </a:xfrm>
            <a:custGeom>
              <a:avLst/>
              <a:gdLst/>
              <a:ahLst/>
              <a:cxnLst/>
              <a:rect l="l" t="t" r="r" b="b"/>
              <a:pathLst>
                <a:path w="870" h="1170" extrusionOk="0">
                  <a:moveTo>
                    <a:pt x="105" y="1"/>
                  </a:moveTo>
                  <a:cubicBezTo>
                    <a:pt x="77" y="1"/>
                    <a:pt x="48" y="3"/>
                    <a:pt x="24" y="3"/>
                  </a:cubicBezTo>
                  <a:cubicBezTo>
                    <a:pt x="24" y="62"/>
                    <a:pt x="0" y="145"/>
                    <a:pt x="24" y="193"/>
                  </a:cubicBezTo>
                  <a:cubicBezTo>
                    <a:pt x="203" y="467"/>
                    <a:pt x="393" y="753"/>
                    <a:pt x="584" y="1015"/>
                  </a:cubicBezTo>
                  <a:cubicBezTo>
                    <a:pt x="631" y="1074"/>
                    <a:pt x="738" y="1098"/>
                    <a:pt x="858" y="1169"/>
                  </a:cubicBezTo>
                  <a:cubicBezTo>
                    <a:pt x="858" y="1062"/>
                    <a:pt x="869" y="1027"/>
                    <a:pt x="858" y="1003"/>
                  </a:cubicBezTo>
                  <a:cubicBezTo>
                    <a:pt x="643" y="669"/>
                    <a:pt x="429" y="348"/>
                    <a:pt x="191" y="26"/>
                  </a:cubicBezTo>
                  <a:cubicBezTo>
                    <a:pt x="184" y="5"/>
                    <a:pt x="146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621650" y="2807325"/>
              <a:ext cx="18175" cy="24425"/>
            </a:xfrm>
            <a:custGeom>
              <a:avLst/>
              <a:gdLst/>
              <a:ahLst/>
              <a:cxnLst/>
              <a:rect l="l" t="t" r="r" b="b"/>
              <a:pathLst>
                <a:path w="727" h="977" extrusionOk="0">
                  <a:moveTo>
                    <a:pt x="60" y="0"/>
                  </a:moveTo>
                  <a:cubicBezTo>
                    <a:pt x="48" y="60"/>
                    <a:pt x="0" y="155"/>
                    <a:pt x="36" y="191"/>
                  </a:cubicBezTo>
                  <a:cubicBezTo>
                    <a:pt x="179" y="429"/>
                    <a:pt x="334" y="667"/>
                    <a:pt x="501" y="881"/>
                  </a:cubicBezTo>
                  <a:cubicBezTo>
                    <a:pt x="536" y="929"/>
                    <a:pt x="620" y="941"/>
                    <a:pt x="703" y="977"/>
                  </a:cubicBezTo>
                  <a:cubicBezTo>
                    <a:pt x="703" y="905"/>
                    <a:pt x="727" y="869"/>
                    <a:pt x="715" y="846"/>
                  </a:cubicBezTo>
                  <a:cubicBezTo>
                    <a:pt x="548" y="572"/>
                    <a:pt x="381" y="298"/>
                    <a:pt x="203" y="36"/>
                  </a:cubicBezTo>
                  <a:cubicBezTo>
                    <a:pt x="179" y="0"/>
                    <a:pt x="108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5748325" y="1385425"/>
              <a:ext cx="18175" cy="22650"/>
            </a:xfrm>
            <a:custGeom>
              <a:avLst/>
              <a:gdLst/>
              <a:ahLst/>
              <a:cxnLst/>
              <a:rect l="l" t="t" r="r" b="b"/>
              <a:pathLst>
                <a:path w="727" h="906" extrusionOk="0">
                  <a:moveTo>
                    <a:pt x="48" y="0"/>
                  </a:moveTo>
                  <a:cubicBezTo>
                    <a:pt x="36" y="119"/>
                    <a:pt x="1" y="215"/>
                    <a:pt x="36" y="262"/>
                  </a:cubicBezTo>
                  <a:cubicBezTo>
                    <a:pt x="167" y="465"/>
                    <a:pt x="322" y="655"/>
                    <a:pt x="477" y="834"/>
                  </a:cubicBezTo>
                  <a:cubicBezTo>
                    <a:pt x="524" y="881"/>
                    <a:pt x="620" y="881"/>
                    <a:pt x="691" y="905"/>
                  </a:cubicBezTo>
                  <a:cubicBezTo>
                    <a:pt x="691" y="834"/>
                    <a:pt x="727" y="738"/>
                    <a:pt x="703" y="691"/>
                  </a:cubicBezTo>
                  <a:cubicBezTo>
                    <a:pt x="560" y="488"/>
                    <a:pt x="393" y="298"/>
                    <a:pt x="239" y="107"/>
                  </a:cubicBezTo>
                  <a:cubicBezTo>
                    <a:pt x="215" y="72"/>
                    <a:pt x="155" y="6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5328325" y="1577700"/>
              <a:ext cx="25025" cy="14375"/>
            </a:xfrm>
            <a:custGeom>
              <a:avLst/>
              <a:gdLst/>
              <a:ahLst/>
              <a:cxnLst/>
              <a:rect l="l" t="t" r="r" b="b"/>
              <a:pathLst>
                <a:path w="1001" h="575" extrusionOk="0">
                  <a:moveTo>
                    <a:pt x="167" y="1"/>
                  </a:moveTo>
                  <a:cubicBezTo>
                    <a:pt x="96" y="48"/>
                    <a:pt x="25" y="72"/>
                    <a:pt x="13" y="108"/>
                  </a:cubicBezTo>
                  <a:cubicBezTo>
                    <a:pt x="1" y="155"/>
                    <a:pt x="37" y="251"/>
                    <a:pt x="72" y="263"/>
                  </a:cubicBezTo>
                  <a:cubicBezTo>
                    <a:pt x="322" y="382"/>
                    <a:pt x="572" y="477"/>
                    <a:pt x="822" y="572"/>
                  </a:cubicBezTo>
                  <a:cubicBezTo>
                    <a:pt x="829" y="574"/>
                    <a:pt x="836" y="575"/>
                    <a:pt x="844" y="575"/>
                  </a:cubicBezTo>
                  <a:cubicBezTo>
                    <a:pt x="894" y="575"/>
                    <a:pt x="967" y="544"/>
                    <a:pt x="977" y="513"/>
                  </a:cubicBezTo>
                  <a:cubicBezTo>
                    <a:pt x="1001" y="465"/>
                    <a:pt x="965" y="370"/>
                    <a:pt x="929" y="346"/>
                  </a:cubicBezTo>
                  <a:cubicBezTo>
                    <a:pt x="679" y="227"/>
                    <a:pt x="429" y="120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5060750" y="1950975"/>
              <a:ext cx="26500" cy="9825"/>
            </a:xfrm>
            <a:custGeom>
              <a:avLst/>
              <a:gdLst/>
              <a:ahLst/>
              <a:cxnLst/>
              <a:rect l="l" t="t" r="r" b="b"/>
              <a:pathLst>
                <a:path w="1060" h="393" extrusionOk="0">
                  <a:moveTo>
                    <a:pt x="857" y="0"/>
                  </a:moveTo>
                  <a:cubicBezTo>
                    <a:pt x="583" y="48"/>
                    <a:pt x="357" y="72"/>
                    <a:pt x="143" y="131"/>
                  </a:cubicBezTo>
                  <a:cubicBezTo>
                    <a:pt x="83" y="143"/>
                    <a:pt x="48" y="250"/>
                    <a:pt x="0" y="310"/>
                  </a:cubicBezTo>
                  <a:cubicBezTo>
                    <a:pt x="60" y="345"/>
                    <a:pt x="131" y="393"/>
                    <a:pt x="202" y="393"/>
                  </a:cubicBezTo>
                  <a:cubicBezTo>
                    <a:pt x="417" y="381"/>
                    <a:pt x="631" y="345"/>
                    <a:pt x="845" y="298"/>
                  </a:cubicBezTo>
                  <a:cubicBezTo>
                    <a:pt x="917" y="286"/>
                    <a:pt x="988" y="203"/>
                    <a:pt x="1060" y="155"/>
                  </a:cubicBezTo>
                  <a:cubicBezTo>
                    <a:pt x="976" y="95"/>
                    <a:pt x="905" y="36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5017275" y="2402075"/>
              <a:ext cx="22950" cy="17925"/>
            </a:xfrm>
            <a:custGeom>
              <a:avLst/>
              <a:gdLst/>
              <a:ahLst/>
              <a:cxnLst/>
              <a:rect l="l" t="t" r="r" b="b"/>
              <a:pathLst>
                <a:path w="918" h="717" extrusionOk="0">
                  <a:moveTo>
                    <a:pt x="701" y="0"/>
                  </a:moveTo>
                  <a:cubicBezTo>
                    <a:pt x="693" y="0"/>
                    <a:pt x="685" y="2"/>
                    <a:pt x="679" y="6"/>
                  </a:cubicBezTo>
                  <a:cubicBezTo>
                    <a:pt x="453" y="161"/>
                    <a:pt x="239" y="339"/>
                    <a:pt x="36" y="518"/>
                  </a:cubicBezTo>
                  <a:cubicBezTo>
                    <a:pt x="1" y="542"/>
                    <a:pt x="25" y="637"/>
                    <a:pt x="25" y="708"/>
                  </a:cubicBezTo>
                  <a:cubicBezTo>
                    <a:pt x="65" y="708"/>
                    <a:pt x="106" y="716"/>
                    <a:pt x="140" y="716"/>
                  </a:cubicBezTo>
                  <a:cubicBezTo>
                    <a:pt x="166" y="716"/>
                    <a:pt x="188" y="712"/>
                    <a:pt x="203" y="696"/>
                  </a:cubicBezTo>
                  <a:cubicBezTo>
                    <a:pt x="417" y="554"/>
                    <a:pt x="620" y="387"/>
                    <a:pt x="810" y="220"/>
                  </a:cubicBezTo>
                  <a:cubicBezTo>
                    <a:pt x="846" y="196"/>
                    <a:pt x="858" y="161"/>
                    <a:pt x="918" y="65"/>
                  </a:cubicBezTo>
                  <a:cubicBezTo>
                    <a:pt x="828" y="45"/>
                    <a:pt x="746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207900" y="1430375"/>
              <a:ext cx="9550" cy="26200"/>
            </a:xfrm>
            <a:custGeom>
              <a:avLst/>
              <a:gdLst/>
              <a:ahLst/>
              <a:cxnLst/>
              <a:rect l="l" t="t" r="r" b="b"/>
              <a:pathLst>
                <a:path w="382" h="1048" extrusionOk="0">
                  <a:moveTo>
                    <a:pt x="84" y="0"/>
                  </a:moveTo>
                  <a:cubicBezTo>
                    <a:pt x="48" y="72"/>
                    <a:pt x="1" y="155"/>
                    <a:pt x="1" y="238"/>
                  </a:cubicBezTo>
                  <a:cubicBezTo>
                    <a:pt x="13" y="429"/>
                    <a:pt x="36" y="619"/>
                    <a:pt x="84" y="810"/>
                  </a:cubicBezTo>
                  <a:cubicBezTo>
                    <a:pt x="108" y="893"/>
                    <a:pt x="179" y="965"/>
                    <a:pt x="227" y="1048"/>
                  </a:cubicBezTo>
                  <a:cubicBezTo>
                    <a:pt x="287" y="965"/>
                    <a:pt x="346" y="893"/>
                    <a:pt x="382" y="845"/>
                  </a:cubicBezTo>
                  <a:cubicBezTo>
                    <a:pt x="334" y="572"/>
                    <a:pt x="322" y="369"/>
                    <a:pt x="263" y="167"/>
                  </a:cubicBezTo>
                  <a:cubicBezTo>
                    <a:pt x="239" y="95"/>
                    <a:pt x="144" y="48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5208975" y="2814175"/>
              <a:ext cx="14000" cy="25900"/>
            </a:xfrm>
            <a:custGeom>
              <a:avLst/>
              <a:gdLst/>
              <a:ahLst/>
              <a:cxnLst/>
              <a:rect l="l" t="t" r="r" b="b"/>
              <a:pathLst>
                <a:path w="560" h="1036" extrusionOk="0">
                  <a:moveTo>
                    <a:pt x="465" y="0"/>
                  </a:moveTo>
                  <a:cubicBezTo>
                    <a:pt x="393" y="48"/>
                    <a:pt x="346" y="60"/>
                    <a:pt x="334" y="83"/>
                  </a:cubicBezTo>
                  <a:cubicBezTo>
                    <a:pt x="227" y="357"/>
                    <a:pt x="108" y="631"/>
                    <a:pt x="12" y="905"/>
                  </a:cubicBezTo>
                  <a:cubicBezTo>
                    <a:pt x="0" y="941"/>
                    <a:pt x="60" y="1036"/>
                    <a:pt x="84" y="1036"/>
                  </a:cubicBezTo>
                  <a:cubicBezTo>
                    <a:pt x="143" y="1036"/>
                    <a:pt x="227" y="1000"/>
                    <a:pt x="250" y="965"/>
                  </a:cubicBezTo>
                  <a:cubicBezTo>
                    <a:pt x="358" y="726"/>
                    <a:pt x="453" y="476"/>
                    <a:pt x="536" y="226"/>
                  </a:cubicBezTo>
                  <a:cubicBezTo>
                    <a:pt x="560" y="167"/>
                    <a:pt x="500" y="95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576100" y="1697900"/>
              <a:ext cx="14625" cy="24800"/>
            </a:xfrm>
            <a:custGeom>
              <a:avLst/>
              <a:gdLst/>
              <a:ahLst/>
              <a:cxnLst/>
              <a:rect l="l" t="t" r="r" b="b"/>
              <a:pathLst>
                <a:path w="585" h="992" extrusionOk="0">
                  <a:moveTo>
                    <a:pt x="440" y="1"/>
                  </a:moveTo>
                  <a:cubicBezTo>
                    <a:pt x="401" y="1"/>
                    <a:pt x="332" y="44"/>
                    <a:pt x="310" y="86"/>
                  </a:cubicBezTo>
                  <a:cubicBezTo>
                    <a:pt x="203" y="312"/>
                    <a:pt x="108" y="562"/>
                    <a:pt x="25" y="801"/>
                  </a:cubicBezTo>
                  <a:cubicBezTo>
                    <a:pt x="1" y="848"/>
                    <a:pt x="60" y="920"/>
                    <a:pt x="84" y="991"/>
                  </a:cubicBezTo>
                  <a:cubicBezTo>
                    <a:pt x="132" y="967"/>
                    <a:pt x="227" y="955"/>
                    <a:pt x="239" y="920"/>
                  </a:cubicBezTo>
                  <a:cubicBezTo>
                    <a:pt x="370" y="681"/>
                    <a:pt x="477" y="431"/>
                    <a:pt x="584" y="169"/>
                  </a:cubicBezTo>
                  <a:cubicBezTo>
                    <a:pt x="537" y="98"/>
                    <a:pt x="513" y="15"/>
                    <a:pt x="453" y="3"/>
                  </a:cubicBezTo>
                  <a:cubicBezTo>
                    <a:pt x="449" y="2"/>
                    <a:pt x="445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6760350" y="2118225"/>
              <a:ext cx="22950" cy="17350"/>
            </a:xfrm>
            <a:custGeom>
              <a:avLst/>
              <a:gdLst/>
              <a:ahLst/>
              <a:cxnLst/>
              <a:rect l="l" t="t" r="r" b="b"/>
              <a:pathLst>
                <a:path w="918" h="694" extrusionOk="0">
                  <a:moveTo>
                    <a:pt x="695" y="0"/>
                  </a:moveTo>
                  <a:cubicBezTo>
                    <a:pt x="674" y="0"/>
                    <a:pt x="657" y="4"/>
                    <a:pt x="644" y="13"/>
                  </a:cubicBezTo>
                  <a:cubicBezTo>
                    <a:pt x="441" y="156"/>
                    <a:pt x="239" y="311"/>
                    <a:pt x="48" y="478"/>
                  </a:cubicBezTo>
                  <a:cubicBezTo>
                    <a:pt x="13" y="513"/>
                    <a:pt x="13" y="597"/>
                    <a:pt x="1" y="668"/>
                  </a:cubicBezTo>
                  <a:cubicBezTo>
                    <a:pt x="53" y="668"/>
                    <a:pt x="117" y="693"/>
                    <a:pt x="167" y="693"/>
                  </a:cubicBezTo>
                  <a:cubicBezTo>
                    <a:pt x="186" y="693"/>
                    <a:pt x="202" y="690"/>
                    <a:pt x="215" y="680"/>
                  </a:cubicBezTo>
                  <a:cubicBezTo>
                    <a:pt x="417" y="537"/>
                    <a:pt x="608" y="382"/>
                    <a:pt x="798" y="216"/>
                  </a:cubicBezTo>
                  <a:cubicBezTo>
                    <a:pt x="834" y="192"/>
                    <a:pt x="846" y="144"/>
                    <a:pt x="918" y="25"/>
                  </a:cubicBezTo>
                  <a:cubicBezTo>
                    <a:pt x="831" y="25"/>
                    <a:pt x="7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5581650" y="3081450"/>
              <a:ext cx="9825" cy="26225"/>
            </a:xfrm>
            <a:custGeom>
              <a:avLst/>
              <a:gdLst/>
              <a:ahLst/>
              <a:cxnLst/>
              <a:rect l="l" t="t" r="r" b="b"/>
              <a:pathLst>
                <a:path w="393" h="1049" extrusionOk="0">
                  <a:moveTo>
                    <a:pt x="131" y="1"/>
                  </a:moveTo>
                  <a:cubicBezTo>
                    <a:pt x="83" y="72"/>
                    <a:pt x="36" y="144"/>
                    <a:pt x="0" y="191"/>
                  </a:cubicBezTo>
                  <a:cubicBezTo>
                    <a:pt x="36" y="453"/>
                    <a:pt x="71" y="680"/>
                    <a:pt x="131" y="894"/>
                  </a:cubicBezTo>
                  <a:cubicBezTo>
                    <a:pt x="143" y="965"/>
                    <a:pt x="238" y="1001"/>
                    <a:pt x="298" y="1049"/>
                  </a:cubicBezTo>
                  <a:cubicBezTo>
                    <a:pt x="333" y="977"/>
                    <a:pt x="393" y="906"/>
                    <a:pt x="393" y="834"/>
                  </a:cubicBezTo>
                  <a:cubicBezTo>
                    <a:pt x="369" y="632"/>
                    <a:pt x="345" y="418"/>
                    <a:pt x="298" y="215"/>
                  </a:cubicBezTo>
                  <a:cubicBezTo>
                    <a:pt x="274" y="144"/>
                    <a:pt x="191" y="72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6032000" y="3128500"/>
              <a:ext cx="19075" cy="22075"/>
            </a:xfrm>
            <a:custGeom>
              <a:avLst/>
              <a:gdLst/>
              <a:ahLst/>
              <a:cxnLst/>
              <a:rect l="l" t="t" r="r" b="b"/>
              <a:pathLst>
                <a:path w="763" h="883" extrusionOk="0">
                  <a:moveTo>
                    <a:pt x="191" y="0"/>
                  </a:moveTo>
                  <a:cubicBezTo>
                    <a:pt x="155" y="12"/>
                    <a:pt x="119" y="12"/>
                    <a:pt x="84" y="24"/>
                  </a:cubicBezTo>
                  <a:cubicBezTo>
                    <a:pt x="60" y="83"/>
                    <a:pt x="0" y="179"/>
                    <a:pt x="36" y="214"/>
                  </a:cubicBezTo>
                  <a:cubicBezTo>
                    <a:pt x="191" y="441"/>
                    <a:pt x="369" y="667"/>
                    <a:pt x="548" y="881"/>
                  </a:cubicBezTo>
                  <a:cubicBezTo>
                    <a:pt x="550" y="882"/>
                    <a:pt x="553" y="883"/>
                    <a:pt x="556" y="883"/>
                  </a:cubicBezTo>
                  <a:cubicBezTo>
                    <a:pt x="592" y="883"/>
                    <a:pt x="697" y="830"/>
                    <a:pt x="762" y="79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6446025" y="2945975"/>
              <a:ext cx="24725" cy="14075"/>
            </a:xfrm>
            <a:custGeom>
              <a:avLst/>
              <a:gdLst/>
              <a:ahLst/>
              <a:cxnLst/>
              <a:rect l="l" t="t" r="r" b="b"/>
              <a:pathLst>
                <a:path w="989" h="563" extrusionOk="0">
                  <a:moveTo>
                    <a:pt x="174" y="1"/>
                  </a:moveTo>
                  <a:cubicBezTo>
                    <a:pt x="126" y="1"/>
                    <a:pt x="54" y="40"/>
                    <a:pt x="1" y="50"/>
                  </a:cubicBezTo>
                  <a:cubicBezTo>
                    <a:pt x="25" y="122"/>
                    <a:pt x="36" y="217"/>
                    <a:pt x="72" y="229"/>
                  </a:cubicBezTo>
                  <a:cubicBezTo>
                    <a:pt x="310" y="348"/>
                    <a:pt x="560" y="455"/>
                    <a:pt x="810" y="562"/>
                  </a:cubicBezTo>
                  <a:cubicBezTo>
                    <a:pt x="882" y="526"/>
                    <a:pt x="977" y="491"/>
                    <a:pt x="977" y="443"/>
                  </a:cubicBezTo>
                  <a:cubicBezTo>
                    <a:pt x="989" y="396"/>
                    <a:pt x="929" y="300"/>
                    <a:pt x="882" y="288"/>
                  </a:cubicBezTo>
                  <a:cubicBezTo>
                    <a:pt x="656" y="181"/>
                    <a:pt x="429" y="86"/>
                    <a:pt x="191" y="3"/>
                  </a:cubicBezTo>
                  <a:cubicBezTo>
                    <a:pt x="186" y="1"/>
                    <a:pt x="18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6711850" y="2577225"/>
              <a:ext cx="26500" cy="9850"/>
            </a:xfrm>
            <a:custGeom>
              <a:avLst/>
              <a:gdLst/>
              <a:ahLst/>
              <a:cxnLst/>
              <a:rect l="l" t="t" r="r" b="b"/>
              <a:pathLst>
                <a:path w="1060" h="394" extrusionOk="0">
                  <a:moveTo>
                    <a:pt x="845" y="1"/>
                  </a:moveTo>
                  <a:cubicBezTo>
                    <a:pt x="631" y="13"/>
                    <a:pt x="429" y="48"/>
                    <a:pt x="226" y="84"/>
                  </a:cubicBezTo>
                  <a:cubicBezTo>
                    <a:pt x="143" y="108"/>
                    <a:pt x="83" y="179"/>
                    <a:pt x="0" y="227"/>
                  </a:cubicBezTo>
                  <a:cubicBezTo>
                    <a:pt x="71" y="287"/>
                    <a:pt x="143" y="346"/>
                    <a:pt x="202" y="394"/>
                  </a:cubicBezTo>
                  <a:cubicBezTo>
                    <a:pt x="464" y="346"/>
                    <a:pt x="691" y="310"/>
                    <a:pt x="905" y="263"/>
                  </a:cubicBezTo>
                  <a:cubicBezTo>
                    <a:pt x="964" y="239"/>
                    <a:pt x="1012" y="144"/>
                    <a:pt x="1060" y="84"/>
                  </a:cubicBezTo>
                  <a:cubicBezTo>
                    <a:pt x="988" y="60"/>
                    <a:pt x="91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3" name="Google Shape;3343;p42"/>
          <p:cNvSpPr/>
          <p:nvPr/>
        </p:nvSpPr>
        <p:spPr>
          <a:xfrm>
            <a:off x="0" y="-1499050"/>
            <a:ext cx="2929800" cy="2929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42"/>
          <p:cNvSpPr/>
          <p:nvPr/>
        </p:nvSpPr>
        <p:spPr>
          <a:xfrm>
            <a:off x="1807550" y="-1005700"/>
            <a:ext cx="1943100" cy="19431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42"/>
          <p:cNvSpPr/>
          <p:nvPr/>
        </p:nvSpPr>
        <p:spPr>
          <a:xfrm>
            <a:off x="5803624" y="3846325"/>
            <a:ext cx="2627100" cy="26271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42"/>
          <p:cNvSpPr/>
          <p:nvPr/>
        </p:nvSpPr>
        <p:spPr>
          <a:xfrm>
            <a:off x="4975850" y="4149842"/>
            <a:ext cx="2020200" cy="20202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42"/>
          <p:cNvSpPr/>
          <p:nvPr/>
        </p:nvSpPr>
        <p:spPr>
          <a:xfrm rot="2846">
            <a:off x="1021200" y="2058765"/>
            <a:ext cx="362400" cy="31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5A36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42"/>
          <p:cNvSpPr/>
          <p:nvPr/>
        </p:nvSpPr>
        <p:spPr>
          <a:xfrm>
            <a:off x="6051492" y="937404"/>
            <a:ext cx="295200" cy="295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42"/>
          <p:cNvSpPr/>
          <p:nvPr/>
        </p:nvSpPr>
        <p:spPr>
          <a:xfrm>
            <a:off x="8026240" y="2372423"/>
            <a:ext cx="404476" cy="398664"/>
          </a:xfrm>
          <a:custGeom>
            <a:avLst/>
            <a:gdLst/>
            <a:ahLst/>
            <a:cxnLst/>
            <a:rect l="l" t="t" r="r" b="b"/>
            <a:pathLst>
              <a:path w="52890" h="52130" extrusionOk="0">
                <a:moveTo>
                  <a:pt x="26445" y="1"/>
                </a:moveTo>
                <a:lnTo>
                  <a:pt x="21855" y="14256"/>
                </a:lnTo>
                <a:lnTo>
                  <a:pt x="9211" y="6293"/>
                </a:lnTo>
                <a:lnTo>
                  <a:pt x="14834" y="20183"/>
                </a:lnTo>
                <a:lnTo>
                  <a:pt x="1" y="22220"/>
                </a:lnTo>
                <a:lnTo>
                  <a:pt x="13223" y="29211"/>
                </a:lnTo>
                <a:lnTo>
                  <a:pt x="3192" y="40305"/>
                </a:lnTo>
                <a:lnTo>
                  <a:pt x="17843" y="37144"/>
                </a:lnTo>
                <a:lnTo>
                  <a:pt x="17843" y="37144"/>
                </a:lnTo>
                <a:lnTo>
                  <a:pt x="17266" y="52129"/>
                </a:lnTo>
                <a:lnTo>
                  <a:pt x="17266" y="52129"/>
                </a:lnTo>
                <a:lnTo>
                  <a:pt x="26445" y="40305"/>
                </a:lnTo>
                <a:lnTo>
                  <a:pt x="35655" y="52129"/>
                </a:lnTo>
                <a:lnTo>
                  <a:pt x="35078" y="37144"/>
                </a:lnTo>
                <a:lnTo>
                  <a:pt x="35078" y="37144"/>
                </a:lnTo>
                <a:lnTo>
                  <a:pt x="49698" y="40305"/>
                </a:lnTo>
                <a:lnTo>
                  <a:pt x="39667" y="29211"/>
                </a:lnTo>
                <a:lnTo>
                  <a:pt x="52889" y="22220"/>
                </a:lnTo>
                <a:lnTo>
                  <a:pt x="38087" y="20183"/>
                </a:lnTo>
                <a:lnTo>
                  <a:pt x="43740" y="6293"/>
                </a:lnTo>
                <a:lnTo>
                  <a:pt x="43740" y="6293"/>
                </a:lnTo>
                <a:lnTo>
                  <a:pt x="31065" y="14256"/>
                </a:lnTo>
                <a:lnTo>
                  <a:pt x="2644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45;p73">
            <a:extLst>
              <a:ext uri="{FF2B5EF4-FFF2-40B4-BE49-F238E27FC236}">
                <a16:creationId xmlns:a16="http://schemas.microsoft.com/office/drawing/2014/main" id="{8EE42E0F-40A4-0300-1074-4423C307D3BF}"/>
              </a:ext>
            </a:extLst>
          </p:cNvPr>
          <p:cNvSpPr txBox="1">
            <a:spLocks/>
          </p:cNvSpPr>
          <p:nvPr/>
        </p:nvSpPr>
        <p:spPr>
          <a:xfrm>
            <a:off x="1727942" y="1853709"/>
            <a:ext cx="59397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9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l"/>
            <a:r>
              <a:rPr lang="en" dirty="0">
                <a:latin typeface="Modern No. 20" panose="02070704070505020303" pitchFamily="18" charset="0"/>
                <a:ea typeface="Microsoft JhengHei" panose="020B0604030504040204" pitchFamily="34" charset="-120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0" name="Google Shape;6140;p62"/>
          <p:cNvGrpSpPr/>
          <p:nvPr/>
        </p:nvGrpSpPr>
        <p:grpSpPr>
          <a:xfrm>
            <a:off x="1561951" y="735606"/>
            <a:ext cx="2697276" cy="3672287"/>
            <a:chOff x="1655550" y="790900"/>
            <a:chExt cx="2510262" cy="3417671"/>
          </a:xfrm>
        </p:grpSpPr>
        <p:sp>
          <p:nvSpPr>
            <p:cNvPr id="6141" name="Google Shape;6141;p62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42" name="Google Shape;6142;p62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143" name="Google Shape;6143;p62"/>
          <p:cNvPicPr preferRelativeResize="0"/>
          <p:nvPr/>
        </p:nvPicPr>
        <p:blipFill rotWithShape="1">
          <a:blip r:embed="rId3">
            <a:alphaModFix/>
          </a:blip>
          <a:srcRect l="70949" t="18717" b="12469"/>
          <a:stretch/>
        </p:blipFill>
        <p:spPr>
          <a:xfrm>
            <a:off x="1655968" y="838613"/>
            <a:ext cx="2512490" cy="3347958"/>
          </a:xfrm>
          <a:prstGeom prst="rect">
            <a:avLst/>
          </a:prstGeom>
          <a:noFill/>
          <a:ln>
            <a:noFill/>
          </a:ln>
        </p:spPr>
      </p:pic>
      <p:sp>
        <p:nvSpPr>
          <p:cNvPr id="6144" name="Google Shape;6144;p62"/>
          <p:cNvSpPr txBox="1">
            <a:spLocks noGrp="1"/>
          </p:cNvSpPr>
          <p:nvPr>
            <p:ph type="title"/>
          </p:nvPr>
        </p:nvSpPr>
        <p:spPr>
          <a:xfrm>
            <a:off x="5281255" y="1414680"/>
            <a:ext cx="2387213" cy="691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dk2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網站介紹</a:t>
            </a:r>
            <a:endParaRPr sz="4000" dirty="0">
              <a:solidFill>
                <a:schemeClr val="dk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2" name="Google Shape;6145;p62">
            <a:extLst>
              <a:ext uri="{FF2B5EF4-FFF2-40B4-BE49-F238E27FC236}">
                <a16:creationId xmlns:a16="http://schemas.microsoft.com/office/drawing/2014/main" id="{92B6F6C4-5B36-C3CD-1424-D358DF07D6B4}"/>
              </a:ext>
            </a:extLst>
          </p:cNvPr>
          <p:cNvSpPr txBox="1">
            <a:spLocks/>
          </p:cNvSpPr>
          <p:nvPr/>
        </p:nvSpPr>
        <p:spPr>
          <a:xfrm>
            <a:off x="5394737" y="2388228"/>
            <a:ext cx="2697276" cy="115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▪ </a:t>
            </a:r>
            <a:r>
              <a:rPr lang="zh-TW" altLang="zh-TW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十二星座</a:t>
            </a:r>
            <a:endParaRPr lang="en-US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▪ </a:t>
            </a:r>
            <a:r>
              <a:rPr lang="zh-TW" altLang="zh-TW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希臘神話故事</a:t>
            </a:r>
            <a:endParaRPr lang="en-US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▪ 以程式繪畫星座</a:t>
            </a:r>
            <a:endParaRPr lang="zh-TW" altLang="zh-TW" sz="1400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86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46"/>
          <p:cNvSpPr txBox="1">
            <a:spLocks noGrp="1"/>
          </p:cNvSpPr>
          <p:nvPr>
            <p:ph type="subTitle" idx="3"/>
          </p:nvPr>
        </p:nvSpPr>
        <p:spPr>
          <a:xfrm>
            <a:off x="1289059" y="2129009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zh-TW" sz="24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目的</a:t>
            </a:r>
          </a:p>
        </p:txBody>
      </p:sp>
      <p:sp>
        <p:nvSpPr>
          <p:cNvPr id="4027" name="Google Shape;4027;p46"/>
          <p:cNvSpPr txBox="1">
            <a:spLocks noGrp="1"/>
          </p:cNvSpPr>
          <p:nvPr>
            <p:ph type="subTitle" idx="4"/>
          </p:nvPr>
        </p:nvSpPr>
        <p:spPr>
          <a:xfrm>
            <a:off x="5106850" y="21427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zh-TW" sz="2400" dirty="0"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對象</a:t>
            </a:r>
          </a:p>
        </p:txBody>
      </p:sp>
      <p:grpSp>
        <p:nvGrpSpPr>
          <p:cNvPr id="4028" name="Google Shape;4028;p46"/>
          <p:cNvGrpSpPr/>
          <p:nvPr/>
        </p:nvGrpSpPr>
        <p:grpSpPr>
          <a:xfrm>
            <a:off x="6204201" y="1526505"/>
            <a:ext cx="372780" cy="370064"/>
            <a:chOff x="1408777" y="3680964"/>
            <a:chExt cx="357720" cy="355148"/>
          </a:xfrm>
        </p:grpSpPr>
        <p:sp>
          <p:nvSpPr>
            <p:cNvPr id="4029" name="Google Shape;4029;p46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0" name="Google Shape;4030;p46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1" name="Google Shape;4031;p46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2" name="Google Shape;4032;p46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3" name="Google Shape;4033;p46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</p:grpSp>
      <p:grpSp>
        <p:nvGrpSpPr>
          <p:cNvPr id="4034" name="Google Shape;4034;p46"/>
          <p:cNvGrpSpPr/>
          <p:nvPr/>
        </p:nvGrpSpPr>
        <p:grpSpPr>
          <a:xfrm>
            <a:off x="2431787" y="1526505"/>
            <a:ext cx="362575" cy="362219"/>
            <a:chOff x="3040984" y="3681059"/>
            <a:chExt cx="356164" cy="355815"/>
          </a:xfrm>
        </p:grpSpPr>
        <p:sp>
          <p:nvSpPr>
            <p:cNvPr id="4035" name="Google Shape;4035;p46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6" name="Google Shape;4036;p46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4037" name="Google Shape;4037;p46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</p:grpSp>
      <p:sp>
        <p:nvSpPr>
          <p:cNvPr id="2" name="Google Shape;6144;p62">
            <a:extLst>
              <a:ext uri="{FF2B5EF4-FFF2-40B4-BE49-F238E27FC236}">
                <a16:creationId xmlns:a16="http://schemas.microsoft.com/office/drawing/2014/main" id="{1D42A28E-32AB-FD37-5585-9237D0EBD575}"/>
              </a:ext>
            </a:extLst>
          </p:cNvPr>
          <p:cNvSpPr txBox="1">
            <a:spLocks/>
          </p:cNvSpPr>
          <p:nvPr/>
        </p:nvSpPr>
        <p:spPr>
          <a:xfrm>
            <a:off x="2951487" y="457969"/>
            <a:ext cx="3241025" cy="69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網站設計緣由</a:t>
            </a:r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lang="zh-TW" altLang="en-US" sz="40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CA7E3-7D30-E823-DEC4-EB507A66B167}"/>
              </a:ext>
            </a:extLst>
          </p:cNvPr>
          <p:cNvSpPr txBox="1"/>
          <p:nvPr/>
        </p:nvSpPr>
        <p:spPr>
          <a:xfrm>
            <a:off x="1233124" y="2730174"/>
            <a:ext cx="27923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zh-TW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預期透過架設此網站，整理出屬於十二星座的希臘神話故事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。</a:t>
            </a:r>
            <a:endParaRPr lang="en-US" altLang="zh-TW" sz="1400" dirty="0">
              <a:solidFill>
                <a:schemeClr val="tx1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algn="l"/>
            <a:endParaRPr lang="en-US" altLang="zh-TW" dirty="0">
              <a:solidFill>
                <a:schemeClr val="tx1"/>
              </a:solidFill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algn="l"/>
            <a:r>
              <a:rPr lang="zh-TW" altLang="en-US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除了</a:t>
            </a:r>
            <a:r>
              <a:rPr lang="zh-TW" altLang="zh-TW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詳細介紹故事劇情如何發展，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也</a:t>
            </a:r>
            <a:r>
              <a:rPr lang="zh-TW" altLang="zh-TW" sz="1400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延伸介紹與星座相關的藝術創作以供觀賞。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019D5C-1410-2A91-1FC6-4C686856AA4D}"/>
              </a:ext>
            </a:extLst>
          </p:cNvPr>
          <p:cNvSpPr txBox="1"/>
          <p:nvPr/>
        </p:nvSpPr>
        <p:spPr>
          <a:xfrm>
            <a:off x="5258641" y="2659102"/>
            <a:ext cx="2263106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▪ </a:t>
            </a:r>
            <a:r>
              <a:rPr lang="zh-TW" altLang="en-US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對</a:t>
            </a:r>
            <a:r>
              <a:rPr lang="zh-TW" altLang="zh-TW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神秘的</a:t>
            </a:r>
            <a:r>
              <a:rPr lang="zh-TW" altLang="en-US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星星</a:t>
            </a:r>
            <a:r>
              <a:rPr lang="zh-TW" altLang="zh-TW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感興趣者</a:t>
            </a:r>
            <a:endParaRPr lang="en-US" altLang="zh-TW" dirty="0">
              <a:solidFill>
                <a:schemeClr val="tx1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▪ </a:t>
            </a:r>
            <a:r>
              <a:rPr lang="zh-TW" altLang="en-US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對</a:t>
            </a:r>
            <a:r>
              <a:rPr lang="zh-TW" altLang="zh-TW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希臘神話故事好奇</a:t>
            </a:r>
            <a:r>
              <a:rPr lang="zh-TW" altLang="en-US" dirty="0">
                <a:solidFill>
                  <a:schemeClr val="tx1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者</a:t>
            </a:r>
            <a:endParaRPr lang="zh-TW" altLang="zh-TW" dirty="0">
              <a:solidFill>
                <a:schemeClr val="tx1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40"/>
          <p:cNvSpPr txBox="1">
            <a:spLocks noGrp="1"/>
          </p:cNvSpPr>
          <p:nvPr>
            <p:ph type="title"/>
          </p:nvPr>
        </p:nvSpPr>
        <p:spPr>
          <a:xfrm>
            <a:off x="720000" y="16357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網站架構</a:t>
            </a:r>
            <a:endParaRPr lang="zh-TW" altLang="zh-TW" sz="40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  <p:grpSp>
        <p:nvGrpSpPr>
          <p:cNvPr id="1903" name="群組 1902">
            <a:extLst>
              <a:ext uri="{FF2B5EF4-FFF2-40B4-BE49-F238E27FC236}">
                <a16:creationId xmlns:a16="http://schemas.microsoft.com/office/drawing/2014/main" id="{981DC431-75A1-2C65-B5E9-6BB1C75D66DC}"/>
              </a:ext>
            </a:extLst>
          </p:cNvPr>
          <p:cNvGrpSpPr/>
          <p:nvPr/>
        </p:nvGrpSpPr>
        <p:grpSpPr>
          <a:xfrm>
            <a:off x="1337216" y="656557"/>
            <a:ext cx="6214231" cy="4310749"/>
            <a:chOff x="578933" y="673448"/>
            <a:chExt cx="6214231" cy="431074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FBC4E0-52F3-38B1-0732-4E5D71FB0BCB}"/>
                </a:ext>
              </a:extLst>
            </p:cNvPr>
            <p:cNvSpPr/>
            <p:nvPr/>
          </p:nvSpPr>
          <p:spPr>
            <a:xfrm rot="5400000">
              <a:off x="904969" y="2054937"/>
              <a:ext cx="580140" cy="98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7AF204E-C20A-6382-249C-5FE0DE2D838F}"/>
                </a:ext>
              </a:extLst>
            </p:cNvPr>
            <p:cNvSpPr/>
            <p:nvPr/>
          </p:nvSpPr>
          <p:spPr>
            <a:xfrm rot="5400000">
              <a:off x="3122346" y="1371336"/>
              <a:ext cx="572429" cy="98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BDD23AF-5CE7-6BCD-9A31-7419D870B5E5}"/>
                </a:ext>
              </a:extLst>
            </p:cNvPr>
            <p:cNvSpPr/>
            <p:nvPr/>
          </p:nvSpPr>
          <p:spPr>
            <a:xfrm rot="5400000">
              <a:off x="3122345" y="2678278"/>
              <a:ext cx="572429" cy="98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cxnSp>
          <p:nvCxnSpPr>
            <p:cNvPr id="1799" name="接點: 肘形 1798">
              <a:extLst>
                <a:ext uri="{FF2B5EF4-FFF2-40B4-BE49-F238E27FC236}">
                  <a16:creationId xmlns:a16="http://schemas.microsoft.com/office/drawing/2014/main" id="{B9854571-00B5-282C-873B-242E54388C56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1685693" y="1861990"/>
              <a:ext cx="1232214" cy="6836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4" name="接點: 肘形 1803">
              <a:extLst>
                <a:ext uri="{FF2B5EF4-FFF2-40B4-BE49-F238E27FC236}">
                  <a16:creationId xmlns:a16="http://schemas.microsoft.com/office/drawing/2014/main" id="{73E01B28-C2E8-0875-EB20-38ECB8A3CF77}"/>
                </a:ext>
              </a:extLst>
            </p:cNvPr>
            <p:cNvCxnSpPr>
              <a:cxnSpLocks/>
              <a:stCxn id="6" idx="0"/>
              <a:endCxn id="15" idx="2"/>
            </p:cNvCxnSpPr>
            <p:nvPr/>
          </p:nvCxnSpPr>
          <p:spPr>
            <a:xfrm>
              <a:off x="1685693" y="2545591"/>
              <a:ext cx="1232213" cy="6233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5" name="矩形 1854">
              <a:extLst>
                <a:ext uri="{FF2B5EF4-FFF2-40B4-BE49-F238E27FC236}">
                  <a16:creationId xmlns:a16="http://schemas.microsoft.com/office/drawing/2014/main" id="{D2C577AB-DE95-8E60-9435-3835A169F1B6}"/>
                </a:ext>
              </a:extLst>
            </p:cNvPr>
            <p:cNvSpPr/>
            <p:nvPr/>
          </p:nvSpPr>
          <p:spPr>
            <a:xfrm rot="5400000">
              <a:off x="5940938" y="265971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56" name="矩形 1855">
              <a:extLst>
                <a:ext uri="{FF2B5EF4-FFF2-40B4-BE49-F238E27FC236}">
                  <a16:creationId xmlns:a16="http://schemas.microsoft.com/office/drawing/2014/main" id="{C26EC195-2BDB-D9AC-711D-DA8B01DF894D}"/>
                </a:ext>
              </a:extLst>
            </p:cNvPr>
            <p:cNvSpPr/>
            <p:nvPr/>
          </p:nvSpPr>
          <p:spPr>
            <a:xfrm rot="5400000">
              <a:off x="5939930" y="625614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57" name="矩形 1856">
              <a:extLst>
                <a:ext uri="{FF2B5EF4-FFF2-40B4-BE49-F238E27FC236}">
                  <a16:creationId xmlns:a16="http://schemas.microsoft.com/office/drawing/2014/main" id="{CB7D3D6E-F27B-CEEF-8554-D15E90A1D51C}"/>
                </a:ext>
              </a:extLst>
            </p:cNvPr>
            <p:cNvSpPr/>
            <p:nvPr/>
          </p:nvSpPr>
          <p:spPr>
            <a:xfrm rot="5400000">
              <a:off x="5938921" y="977021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58" name="矩形 1857">
              <a:extLst>
                <a:ext uri="{FF2B5EF4-FFF2-40B4-BE49-F238E27FC236}">
                  <a16:creationId xmlns:a16="http://schemas.microsoft.com/office/drawing/2014/main" id="{22E3868F-A237-0E6A-A23F-EEBA16CC2F0C}"/>
                </a:ext>
              </a:extLst>
            </p:cNvPr>
            <p:cNvSpPr/>
            <p:nvPr/>
          </p:nvSpPr>
          <p:spPr>
            <a:xfrm rot="5400000">
              <a:off x="5938921" y="1328428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3" name="矩形 1862">
              <a:extLst>
                <a:ext uri="{FF2B5EF4-FFF2-40B4-BE49-F238E27FC236}">
                  <a16:creationId xmlns:a16="http://schemas.microsoft.com/office/drawing/2014/main" id="{8096AE5D-448B-2A55-FDC4-388DC67BF477}"/>
                </a:ext>
              </a:extLst>
            </p:cNvPr>
            <p:cNvSpPr/>
            <p:nvPr/>
          </p:nvSpPr>
          <p:spPr>
            <a:xfrm rot="5400000">
              <a:off x="5940938" y="1671762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4" name="矩形 1863">
              <a:extLst>
                <a:ext uri="{FF2B5EF4-FFF2-40B4-BE49-F238E27FC236}">
                  <a16:creationId xmlns:a16="http://schemas.microsoft.com/office/drawing/2014/main" id="{226FA4E3-7337-D1B9-70C9-312BB8678704}"/>
                </a:ext>
              </a:extLst>
            </p:cNvPr>
            <p:cNvSpPr/>
            <p:nvPr/>
          </p:nvSpPr>
          <p:spPr>
            <a:xfrm rot="5400000">
              <a:off x="5939930" y="2031405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5" name="矩形 1864">
              <a:extLst>
                <a:ext uri="{FF2B5EF4-FFF2-40B4-BE49-F238E27FC236}">
                  <a16:creationId xmlns:a16="http://schemas.microsoft.com/office/drawing/2014/main" id="{704300DC-9F4B-4796-E916-0734612DFCCD}"/>
                </a:ext>
              </a:extLst>
            </p:cNvPr>
            <p:cNvSpPr/>
            <p:nvPr/>
          </p:nvSpPr>
          <p:spPr>
            <a:xfrm rot="5400000">
              <a:off x="5938921" y="2382812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6" name="矩形 1865">
              <a:extLst>
                <a:ext uri="{FF2B5EF4-FFF2-40B4-BE49-F238E27FC236}">
                  <a16:creationId xmlns:a16="http://schemas.microsoft.com/office/drawing/2014/main" id="{56AA8BE1-F5FA-37F8-BFBC-A82251FDADA7}"/>
                </a:ext>
              </a:extLst>
            </p:cNvPr>
            <p:cNvSpPr/>
            <p:nvPr/>
          </p:nvSpPr>
          <p:spPr>
            <a:xfrm rot="5400000">
              <a:off x="5938921" y="2734219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7" name="矩形 1866">
              <a:extLst>
                <a:ext uri="{FF2B5EF4-FFF2-40B4-BE49-F238E27FC236}">
                  <a16:creationId xmlns:a16="http://schemas.microsoft.com/office/drawing/2014/main" id="{98A24191-CF6D-B05C-B2C5-E5BB4E3D967E}"/>
                </a:ext>
              </a:extLst>
            </p:cNvPr>
            <p:cNvSpPr/>
            <p:nvPr/>
          </p:nvSpPr>
          <p:spPr>
            <a:xfrm rot="5400000">
              <a:off x="5940018" y="3077553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8" name="矩形 1867">
              <a:extLst>
                <a:ext uri="{FF2B5EF4-FFF2-40B4-BE49-F238E27FC236}">
                  <a16:creationId xmlns:a16="http://schemas.microsoft.com/office/drawing/2014/main" id="{63684AFF-7738-2EAA-E2A5-B046C4AA36BF}"/>
                </a:ext>
              </a:extLst>
            </p:cNvPr>
            <p:cNvSpPr/>
            <p:nvPr/>
          </p:nvSpPr>
          <p:spPr>
            <a:xfrm rot="5400000">
              <a:off x="5939009" y="3428960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69" name="矩形 1868">
              <a:extLst>
                <a:ext uri="{FF2B5EF4-FFF2-40B4-BE49-F238E27FC236}">
                  <a16:creationId xmlns:a16="http://schemas.microsoft.com/office/drawing/2014/main" id="{218DB16C-6C50-FD62-863A-BC95C6CCBD54}"/>
                </a:ext>
              </a:extLst>
            </p:cNvPr>
            <p:cNvSpPr/>
            <p:nvPr/>
          </p:nvSpPr>
          <p:spPr>
            <a:xfrm rot="5400000">
              <a:off x="5939009" y="3780367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75" name="Google Shape;4027;p46">
              <a:extLst>
                <a:ext uri="{FF2B5EF4-FFF2-40B4-BE49-F238E27FC236}">
                  <a16:creationId xmlns:a16="http://schemas.microsoft.com/office/drawing/2014/main" id="{CA0000E2-6761-C603-62CF-6EF1E3089E9C}"/>
                </a:ext>
              </a:extLst>
            </p:cNvPr>
            <p:cNvSpPr txBox="1">
              <a:spLocks/>
            </p:cNvSpPr>
            <p:nvPr/>
          </p:nvSpPr>
          <p:spPr>
            <a:xfrm>
              <a:off x="578933" y="2290747"/>
              <a:ext cx="1232212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初始畫面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78" name="Google Shape;4027;p46">
              <a:extLst>
                <a:ext uri="{FF2B5EF4-FFF2-40B4-BE49-F238E27FC236}">
                  <a16:creationId xmlns:a16="http://schemas.microsoft.com/office/drawing/2014/main" id="{05289923-A6A0-A575-5C1D-4CC0944844E2}"/>
                </a:ext>
              </a:extLst>
            </p:cNvPr>
            <p:cNvSpPr txBox="1">
              <a:spLocks/>
            </p:cNvSpPr>
            <p:nvPr/>
          </p:nvSpPr>
          <p:spPr>
            <a:xfrm>
              <a:off x="5426143" y="673448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摩羯座介紹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79" name="Google Shape;4027;p46">
              <a:extLst>
                <a:ext uri="{FF2B5EF4-FFF2-40B4-BE49-F238E27FC236}">
                  <a16:creationId xmlns:a16="http://schemas.microsoft.com/office/drawing/2014/main" id="{3E029D59-A2A1-987E-2D18-8E27774F744C}"/>
                </a:ext>
              </a:extLst>
            </p:cNvPr>
            <p:cNvSpPr txBox="1">
              <a:spLocks/>
            </p:cNvSpPr>
            <p:nvPr/>
          </p:nvSpPr>
          <p:spPr>
            <a:xfrm>
              <a:off x="2860883" y="2909053"/>
              <a:ext cx="1111247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成員介紹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0" name="Google Shape;4027;p46">
              <a:extLst>
                <a:ext uri="{FF2B5EF4-FFF2-40B4-BE49-F238E27FC236}">
                  <a16:creationId xmlns:a16="http://schemas.microsoft.com/office/drawing/2014/main" id="{76065C74-F184-E726-8F07-688958AD517B}"/>
                </a:ext>
              </a:extLst>
            </p:cNvPr>
            <p:cNvSpPr txBox="1">
              <a:spLocks/>
            </p:cNvSpPr>
            <p:nvPr/>
          </p:nvSpPr>
          <p:spPr>
            <a:xfrm>
              <a:off x="5422369" y="1016454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水瓶座介紹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1" name="Google Shape;4027;p46">
              <a:extLst>
                <a:ext uri="{FF2B5EF4-FFF2-40B4-BE49-F238E27FC236}">
                  <a16:creationId xmlns:a16="http://schemas.microsoft.com/office/drawing/2014/main" id="{E7FB14BF-2C2C-7001-7BDF-595BD961CB10}"/>
                </a:ext>
              </a:extLst>
            </p:cNvPr>
            <p:cNvSpPr txBox="1">
              <a:spLocks/>
            </p:cNvSpPr>
            <p:nvPr/>
          </p:nvSpPr>
          <p:spPr>
            <a:xfrm>
              <a:off x="5418308" y="1373518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雙魚座介紹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2" name="Google Shape;4027;p46">
              <a:extLst>
                <a:ext uri="{FF2B5EF4-FFF2-40B4-BE49-F238E27FC236}">
                  <a16:creationId xmlns:a16="http://schemas.microsoft.com/office/drawing/2014/main" id="{811BD3D1-5B20-1E66-A82E-DAD80EC93565}"/>
                </a:ext>
              </a:extLst>
            </p:cNvPr>
            <p:cNvSpPr txBox="1">
              <a:spLocks/>
            </p:cNvSpPr>
            <p:nvPr/>
          </p:nvSpPr>
          <p:spPr>
            <a:xfrm>
              <a:off x="5414534" y="1716524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牡羊座介紹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3" name="Google Shape;4027;p46">
              <a:extLst>
                <a:ext uri="{FF2B5EF4-FFF2-40B4-BE49-F238E27FC236}">
                  <a16:creationId xmlns:a16="http://schemas.microsoft.com/office/drawing/2014/main" id="{1D040B07-8E5C-3982-40A0-54B66093C4E9}"/>
                </a:ext>
              </a:extLst>
            </p:cNvPr>
            <p:cNvSpPr txBox="1">
              <a:spLocks/>
            </p:cNvSpPr>
            <p:nvPr/>
          </p:nvSpPr>
          <p:spPr>
            <a:xfrm>
              <a:off x="5425233" y="2081629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金牛座介紹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4" name="Google Shape;4027;p46">
              <a:extLst>
                <a:ext uri="{FF2B5EF4-FFF2-40B4-BE49-F238E27FC236}">
                  <a16:creationId xmlns:a16="http://schemas.microsoft.com/office/drawing/2014/main" id="{125FC83E-F2F9-D9B1-991D-80193B052A57}"/>
                </a:ext>
              </a:extLst>
            </p:cNvPr>
            <p:cNvSpPr txBox="1">
              <a:spLocks/>
            </p:cNvSpPr>
            <p:nvPr/>
          </p:nvSpPr>
          <p:spPr>
            <a:xfrm>
              <a:off x="5421459" y="2424635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巨蟹座介紹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5" name="Google Shape;4027;p46">
              <a:extLst>
                <a:ext uri="{FF2B5EF4-FFF2-40B4-BE49-F238E27FC236}">
                  <a16:creationId xmlns:a16="http://schemas.microsoft.com/office/drawing/2014/main" id="{8BADA0F7-A2B9-DE36-7DD1-873F64492981}"/>
                </a:ext>
              </a:extLst>
            </p:cNvPr>
            <p:cNvSpPr txBox="1">
              <a:spLocks/>
            </p:cNvSpPr>
            <p:nvPr/>
          </p:nvSpPr>
          <p:spPr>
            <a:xfrm>
              <a:off x="5417398" y="2781699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雙子座介紹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6" name="Google Shape;4027;p46">
              <a:extLst>
                <a:ext uri="{FF2B5EF4-FFF2-40B4-BE49-F238E27FC236}">
                  <a16:creationId xmlns:a16="http://schemas.microsoft.com/office/drawing/2014/main" id="{3DF1101E-2489-322B-CE77-67DFC9913013}"/>
                </a:ext>
              </a:extLst>
            </p:cNvPr>
            <p:cNvSpPr txBox="1">
              <a:spLocks/>
            </p:cNvSpPr>
            <p:nvPr/>
          </p:nvSpPr>
          <p:spPr>
            <a:xfrm>
              <a:off x="5413624" y="3124705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獅子座介紹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7" name="Google Shape;4027;p46">
              <a:extLst>
                <a:ext uri="{FF2B5EF4-FFF2-40B4-BE49-F238E27FC236}">
                  <a16:creationId xmlns:a16="http://schemas.microsoft.com/office/drawing/2014/main" id="{F788D7C9-9BA3-D110-814C-5D2C918CED15}"/>
                </a:ext>
              </a:extLst>
            </p:cNvPr>
            <p:cNvSpPr txBox="1">
              <a:spLocks/>
            </p:cNvSpPr>
            <p:nvPr/>
          </p:nvSpPr>
          <p:spPr>
            <a:xfrm>
              <a:off x="5433978" y="3467711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處女座介紹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8" name="Google Shape;4027;p46">
              <a:extLst>
                <a:ext uri="{FF2B5EF4-FFF2-40B4-BE49-F238E27FC236}">
                  <a16:creationId xmlns:a16="http://schemas.microsoft.com/office/drawing/2014/main" id="{00BF916F-2484-E7CC-975B-7268F5ABE951}"/>
                </a:ext>
              </a:extLst>
            </p:cNvPr>
            <p:cNvSpPr txBox="1">
              <a:spLocks/>
            </p:cNvSpPr>
            <p:nvPr/>
          </p:nvSpPr>
          <p:spPr>
            <a:xfrm>
              <a:off x="5429917" y="3824775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天秤座介紹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89" name="Google Shape;4027;p46">
              <a:extLst>
                <a:ext uri="{FF2B5EF4-FFF2-40B4-BE49-F238E27FC236}">
                  <a16:creationId xmlns:a16="http://schemas.microsoft.com/office/drawing/2014/main" id="{C4597054-D60C-CFD2-260F-88FD6C381D1B}"/>
                </a:ext>
              </a:extLst>
            </p:cNvPr>
            <p:cNvSpPr txBox="1">
              <a:spLocks/>
            </p:cNvSpPr>
            <p:nvPr/>
          </p:nvSpPr>
          <p:spPr>
            <a:xfrm>
              <a:off x="5429917" y="4167781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天蠍座介紹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grpSp>
          <p:nvGrpSpPr>
            <p:cNvPr id="1902" name="群組 1901">
              <a:extLst>
                <a:ext uri="{FF2B5EF4-FFF2-40B4-BE49-F238E27FC236}">
                  <a16:creationId xmlns:a16="http://schemas.microsoft.com/office/drawing/2014/main" id="{C17654C4-F8E4-1E26-0FF9-6FAAC6E23D9E}"/>
                </a:ext>
              </a:extLst>
            </p:cNvPr>
            <p:cNvGrpSpPr/>
            <p:nvPr/>
          </p:nvGrpSpPr>
          <p:grpSpPr>
            <a:xfrm>
              <a:off x="3899211" y="973273"/>
              <a:ext cx="1605775" cy="3781606"/>
              <a:chOff x="3899211" y="973273"/>
              <a:chExt cx="1605775" cy="3781606"/>
            </a:xfrm>
          </p:grpSpPr>
          <p:grpSp>
            <p:nvGrpSpPr>
              <p:cNvPr id="1851" name="群組 1850">
                <a:extLst>
                  <a:ext uri="{FF2B5EF4-FFF2-40B4-BE49-F238E27FC236}">
                    <a16:creationId xmlns:a16="http://schemas.microsoft.com/office/drawing/2014/main" id="{1C3DF01D-872F-76BC-25EE-572E55F39B4E}"/>
                  </a:ext>
                </a:extLst>
              </p:cNvPr>
              <p:cNvGrpSpPr/>
              <p:nvPr/>
            </p:nvGrpSpPr>
            <p:grpSpPr>
              <a:xfrm>
                <a:off x="3899211" y="973273"/>
                <a:ext cx="1605775" cy="3781606"/>
                <a:chOff x="3494049" y="1269006"/>
                <a:chExt cx="849349" cy="3402551"/>
              </a:xfrm>
            </p:grpSpPr>
            <p:cxnSp>
              <p:nvCxnSpPr>
                <p:cNvPr id="1810" name="接點: 肘形 1809">
                  <a:extLst>
                    <a:ext uri="{FF2B5EF4-FFF2-40B4-BE49-F238E27FC236}">
                      <a16:creationId xmlns:a16="http://schemas.microsoft.com/office/drawing/2014/main" id="{1CB83120-B656-A718-759C-0670B756E4DD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flipV="1">
                  <a:off x="3494051" y="1269006"/>
                  <a:ext cx="838199" cy="799635"/>
                </a:xfrm>
                <a:prstGeom prst="bentConnector3">
                  <a:avLst>
                    <a:gd name="adj1" fmla="val 49038"/>
                  </a:avLst>
                </a:prstGeom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1" name="接點: 肘形 1810">
                  <a:extLst>
                    <a:ext uri="{FF2B5EF4-FFF2-40B4-BE49-F238E27FC236}">
                      <a16:creationId xmlns:a16="http://schemas.microsoft.com/office/drawing/2014/main" id="{EEDDFBDE-16F9-4FAF-12D9-D7099D046C9C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>
                  <a:off x="3494049" y="2068641"/>
                  <a:ext cx="849348" cy="436572"/>
                </a:xfrm>
                <a:prstGeom prst="bentConnector3">
                  <a:avLst>
                    <a:gd name="adj1" fmla="val 48101"/>
                  </a:avLst>
                </a:prstGeom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50" name="群組 1849">
                  <a:extLst>
                    <a:ext uri="{FF2B5EF4-FFF2-40B4-BE49-F238E27FC236}">
                      <a16:creationId xmlns:a16="http://schemas.microsoft.com/office/drawing/2014/main" id="{2DED04F3-E08F-2C85-BB75-0AF585414C9B}"/>
                    </a:ext>
                  </a:extLst>
                </p:cNvPr>
                <p:cNvGrpSpPr/>
                <p:nvPr/>
              </p:nvGrpSpPr>
              <p:grpSpPr>
                <a:xfrm>
                  <a:off x="3898539" y="1585189"/>
                  <a:ext cx="444859" cy="3086368"/>
                  <a:chOff x="3898539" y="1585189"/>
                  <a:chExt cx="444859" cy="3086368"/>
                </a:xfrm>
              </p:grpSpPr>
              <p:cxnSp>
                <p:nvCxnSpPr>
                  <p:cNvPr id="1823" name="直線接點 1822">
                    <a:extLst>
                      <a:ext uri="{FF2B5EF4-FFF2-40B4-BE49-F238E27FC236}">
                        <a16:creationId xmlns:a16="http://schemas.microsoft.com/office/drawing/2014/main" id="{7ED2A6A7-4715-FEF0-242F-ACF3524D8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1901373"/>
                    <a:ext cx="428394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7" name="直線接點 1826">
                    <a:extLst>
                      <a:ext uri="{FF2B5EF4-FFF2-40B4-BE49-F238E27FC236}">
                        <a16:creationId xmlns:a16="http://schemas.microsoft.com/office/drawing/2014/main" id="{8DC354DB-8917-0623-A0A3-27719E498F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903854" y="2269268"/>
                    <a:ext cx="929" cy="2402289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0" name="直線接點 1829">
                    <a:extLst>
                      <a:ext uri="{FF2B5EF4-FFF2-40B4-BE49-F238E27FC236}">
                        <a16:creationId xmlns:a16="http://schemas.microsoft.com/office/drawing/2014/main" id="{1994B5E1-011F-302A-240C-F1A738CAE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3118063"/>
                    <a:ext cx="439544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2" name="直線接點 1831">
                    <a:extLst>
                      <a:ext uri="{FF2B5EF4-FFF2-40B4-BE49-F238E27FC236}">
                        <a16:creationId xmlns:a16="http://schemas.microsoft.com/office/drawing/2014/main" id="{5690B81F-4F46-6278-C426-EB92E845D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8539" y="3719096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3" name="直線接點 1832">
                    <a:extLst>
                      <a:ext uri="{FF2B5EF4-FFF2-40B4-BE49-F238E27FC236}">
                        <a16:creationId xmlns:a16="http://schemas.microsoft.com/office/drawing/2014/main" id="{798AF396-C69A-2CB8-969F-EEDA0DDA8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4321187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4" name="直線接點 1833">
                    <a:extLst>
                      <a:ext uri="{FF2B5EF4-FFF2-40B4-BE49-F238E27FC236}">
                        <a16:creationId xmlns:a16="http://schemas.microsoft.com/office/drawing/2014/main" id="{E38BDF4D-8F1A-CF73-C34F-A725EF4C0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1585189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5" name="直線接點 1834">
                    <a:extLst>
                      <a:ext uri="{FF2B5EF4-FFF2-40B4-BE49-F238E27FC236}">
                        <a16:creationId xmlns:a16="http://schemas.microsoft.com/office/drawing/2014/main" id="{9F46E71E-AB62-A9D7-FD8E-E056F8308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2203293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6" name="直線接點 1835">
                    <a:extLst>
                      <a:ext uri="{FF2B5EF4-FFF2-40B4-BE49-F238E27FC236}">
                        <a16:creationId xmlns:a16="http://schemas.microsoft.com/office/drawing/2014/main" id="{B7373A8B-E668-854E-2028-236736E30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2809174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7" name="直線接點 1836">
                    <a:extLst>
                      <a:ext uri="{FF2B5EF4-FFF2-40B4-BE49-F238E27FC236}">
                        <a16:creationId xmlns:a16="http://schemas.microsoft.com/office/drawing/2014/main" id="{9D19ABC6-29B0-DD18-B24F-02143AB15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3854" y="3422122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8" name="直線接點 1837">
                    <a:extLst>
                      <a:ext uri="{FF2B5EF4-FFF2-40B4-BE49-F238E27FC236}">
                        <a16:creationId xmlns:a16="http://schemas.microsoft.com/office/drawing/2014/main" id="{E740D565-818F-D1F2-BBEB-27BAD79487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8501" y="4037653"/>
                    <a:ext cx="419100" cy="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95" name="直線接點 1894">
                <a:extLst>
                  <a:ext uri="{FF2B5EF4-FFF2-40B4-BE49-F238E27FC236}">
                    <a16:creationId xmlns:a16="http://schemas.microsoft.com/office/drawing/2014/main" id="{2737D678-59B4-68EC-8368-F8912B593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938" y="4754879"/>
                <a:ext cx="792349" cy="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98" name="矩形 1897">
              <a:extLst>
                <a:ext uri="{FF2B5EF4-FFF2-40B4-BE49-F238E27FC236}">
                  <a16:creationId xmlns:a16="http://schemas.microsoft.com/office/drawing/2014/main" id="{3E2D5B6C-745E-D876-5A0B-87A01E8CC23C}"/>
                </a:ext>
              </a:extLst>
            </p:cNvPr>
            <p:cNvSpPr/>
            <p:nvPr/>
          </p:nvSpPr>
          <p:spPr>
            <a:xfrm rot="5400000">
              <a:off x="5938921" y="4139583"/>
              <a:ext cx="295603" cy="1242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源雲明體 SB" panose="02020600000000000000" pitchFamily="18" charset="-120"/>
                <a:ea typeface="源雲明體 SB" panose="02020600000000000000" pitchFamily="18" charset="-120"/>
              </a:endParaRPr>
            </a:p>
          </p:txBody>
        </p:sp>
        <p:sp>
          <p:nvSpPr>
            <p:cNvPr id="1899" name="Google Shape;4027;p46">
              <a:extLst>
                <a:ext uri="{FF2B5EF4-FFF2-40B4-BE49-F238E27FC236}">
                  <a16:creationId xmlns:a16="http://schemas.microsoft.com/office/drawing/2014/main" id="{BE4DD667-ED17-D355-E307-A343AFF8804E}"/>
                </a:ext>
              </a:extLst>
            </p:cNvPr>
            <p:cNvSpPr txBox="1">
              <a:spLocks/>
            </p:cNvSpPr>
            <p:nvPr/>
          </p:nvSpPr>
          <p:spPr>
            <a:xfrm>
              <a:off x="5429829" y="4526997"/>
              <a:ext cx="135918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射手座介紹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00" name="Google Shape;4027;p46">
              <a:extLst>
                <a:ext uri="{FF2B5EF4-FFF2-40B4-BE49-F238E27FC236}">
                  <a16:creationId xmlns:a16="http://schemas.microsoft.com/office/drawing/2014/main" id="{0FAD1936-E264-9896-EB48-C41747872635}"/>
                </a:ext>
              </a:extLst>
            </p:cNvPr>
            <p:cNvSpPr txBox="1">
              <a:spLocks/>
            </p:cNvSpPr>
            <p:nvPr/>
          </p:nvSpPr>
          <p:spPr>
            <a:xfrm>
              <a:off x="3085548" y="1596895"/>
              <a:ext cx="652467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dirty="0">
                  <a:solidFill>
                    <a:schemeClr val="bg2"/>
                  </a:solidFill>
                  <a:latin typeface="源雲明體 SB" panose="02020600000000000000" pitchFamily="18" charset="-120"/>
                  <a:ea typeface="源雲明體 SB" panose="02020600000000000000" pitchFamily="18" charset="-120"/>
                  <a:cs typeface="新細明體" panose="02020500000000000000" pitchFamily="18" charset="-120"/>
                </a:rPr>
                <a:t>首頁</a:t>
              </a:r>
              <a:endParaRPr lang="en-US" altLang="zh-TW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44"/>
          <p:cNvSpPr txBox="1">
            <a:spLocks noGrp="1"/>
          </p:cNvSpPr>
          <p:nvPr>
            <p:ph type="title"/>
          </p:nvPr>
        </p:nvSpPr>
        <p:spPr>
          <a:xfrm>
            <a:off x="3271780" y="90683"/>
            <a:ext cx="2600439" cy="74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網站</a:t>
            </a:r>
            <a:r>
              <a:rPr lang="zh-TW" altLang="en-US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內容</a:t>
            </a:r>
            <a:br>
              <a:rPr lang="zh-TW" altLang="zh-TW" sz="40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</a:br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sz="40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10" name="文字方塊 2">
            <a:extLst>
              <a:ext uri="{FF2B5EF4-FFF2-40B4-BE49-F238E27FC236}">
                <a16:creationId xmlns:a16="http://schemas.microsoft.com/office/drawing/2014/main" id="{EF5C2B0D-DDAC-C135-A46B-09C2BA962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420" y="1224164"/>
            <a:ext cx="217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6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初始畫面</a:t>
            </a:r>
            <a:endParaRPr lang="en-US" altLang="zh-TW" sz="1600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600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點擊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logo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進入首頁</a:t>
            </a:r>
            <a:endParaRPr lang="en-US" altLang="zh-TW" sz="1600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2">
            <a:extLst>
              <a:ext uri="{FF2B5EF4-FFF2-40B4-BE49-F238E27FC236}">
                <a16:creationId xmlns:a16="http://schemas.microsoft.com/office/drawing/2014/main" id="{65687772-7FC7-04BC-458C-A45BBA61A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710" y="1198520"/>
            <a:ext cx="31491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6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初始畫面</a:t>
            </a:r>
            <a:endParaRPr lang="en-US" altLang="zh-TW" sz="1600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600" kern="100" dirty="0">
              <a:solidFill>
                <a:schemeClr val="accent2">
                  <a:lumMod val="75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點擊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member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進入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成員介紹</a:t>
            </a:r>
            <a:endParaRPr lang="en-US" altLang="zh-TW" sz="1600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E0328-F364-DD08-F996-2ECB31E1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5" y="2421886"/>
            <a:ext cx="4377507" cy="2462348"/>
          </a:xfrm>
          <a:prstGeom prst="rect">
            <a:avLst/>
          </a:prstGeom>
        </p:spPr>
      </p:pic>
      <p:pic>
        <p:nvPicPr>
          <p:cNvPr id="7" name="圖片 6" descr="一張含有 space, 星座, 太空, 天文學 的圖片&#10;&#10;自動產生的描述">
            <a:extLst>
              <a:ext uri="{FF2B5EF4-FFF2-40B4-BE49-F238E27FC236}">
                <a16:creationId xmlns:a16="http://schemas.microsoft.com/office/drawing/2014/main" id="{8BCE03CA-0502-F18E-9B12-9CF91BC94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"/>
          <a:stretch/>
        </p:blipFill>
        <p:spPr>
          <a:xfrm>
            <a:off x="4652544" y="2421886"/>
            <a:ext cx="4354971" cy="24620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80D7CB6-B2EF-47DA-8ACB-7F99B62A8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 bwMode="auto">
          <a:xfrm>
            <a:off x="136254" y="2429366"/>
            <a:ext cx="4377504" cy="24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E7B122-80E3-9990-32C2-F55DE2AD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40" y="2429366"/>
            <a:ext cx="4377506" cy="24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10" name="Google Shape;4010;p44"/>
          <p:cNvSpPr txBox="1">
            <a:spLocks noGrp="1"/>
          </p:cNvSpPr>
          <p:nvPr>
            <p:ph type="title"/>
          </p:nvPr>
        </p:nvSpPr>
        <p:spPr>
          <a:xfrm>
            <a:off x="3271780" y="83249"/>
            <a:ext cx="2600439" cy="74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網站</a:t>
            </a:r>
            <a:r>
              <a:rPr lang="zh-TW" altLang="en-US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內容</a:t>
            </a:r>
            <a:br>
              <a:rPr lang="zh-TW" altLang="zh-TW" sz="40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</a:br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sz="40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11" name="文字方塊 2">
            <a:extLst>
              <a:ext uri="{FF2B5EF4-FFF2-40B4-BE49-F238E27FC236}">
                <a16:creationId xmlns:a16="http://schemas.microsoft.com/office/drawing/2014/main" id="{BD57E26C-6A7D-ABA9-6563-D9CEF6265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830" y="1110144"/>
            <a:ext cx="27103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6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成員介紹</a:t>
            </a:r>
          </a:p>
          <a:p>
            <a:pPr algn="ctr"/>
            <a:endParaRPr lang="en-US" altLang="zh-TW" sz="1600" kern="1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簡單介紹此網頁製作成員</a:t>
            </a:r>
          </a:p>
        </p:txBody>
      </p:sp>
      <p:sp>
        <p:nvSpPr>
          <p:cNvPr id="12" name="文字方塊 2">
            <a:extLst>
              <a:ext uri="{FF2B5EF4-FFF2-40B4-BE49-F238E27FC236}">
                <a16:creationId xmlns:a16="http://schemas.microsoft.com/office/drawing/2014/main" id="{A89ED5B8-E333-A117-88E8-0A8799268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75" y="1110144"/>
            <a:ext cx="2960461" cy="108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zh-TW" altLang="en-US" sz="16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首頁</a:t>
            </a:r>
          </a:p>
          <a:p>
            <a:pPr algn="ctr"/>
            <a:endParaRPr lang="en-US" altLang="zh-TW" sz="1600" kern="100" dirty="0">
              <a:solidFill>
                <a:schemeClr val="accent2">
                  <a:lumMod val="75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利用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slideshow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讓使用者更方便尋找自己想要找的星座</a:t>
            </a:r>
          </a:p>
        </p:txBody>
      </p:sp>
    </p:spTree>
    <p:extLst>
      <p:ext uri="{BB962C8B-B14F-4D97-AF65-F5344CB8AC3E}">
        <p14:creationId xmlns:p14="http://schemas.microsoft.com/office/powerpoint/2010/main" val="307441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44"/>
          <p:cNvSpPr txBox="1">
            <a:spLocks noGrp="1"/>
          </p:cNvSpPr>
          <p:nvPr>
            <p:ph type="title"/>
          </p:nvPr>
        </p:nvSpPr>
        <p:spPr>
          <a:xfrm>
            <a:off x="3271777" y="106680"/>
            <a:ext cx="2600439" cy="74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網站</a:t>
            </a:r>
            <a:r>
              <a:rPr lang="zh-TW" altLang="en-US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內容</a:t>
            </a:r>
            <a:br>
              <a:rPr lang="zh-TW" altLang="zh-TW" sz="4000" kern="1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</a:br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</a:rPr>
              <a:t> </a:t>
            </a:r>
            <a:endParaRPr sz="4000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222885AF-0E16-2F42-7C9E-81E1986C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142" y="1298737"/>
            <a:ext cx="3357707" cy="103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TW" sz="1600" kern="100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12</a:t>
            </a:r>
            <a:r>
              <a:rPr lang="zh-TW" altLang="en-US" sz="1600" kern="100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星座分頁</a:t>
            </a:r>
            <a:endParaRPr lang="en-US" altLang="zh-TW" sz="1600" kern="100" dirty="0">
              <a:solidFill>
                <a:schemeClr val="accent2">
                  <a:lumMod val="75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藉由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nav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中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story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role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d</a:t>
            </a:r>
            <a:r>
              <a:rPr lang="en-US" altLang="zh-TW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raw</a:t>
            </a:r>
            <a:r>
              <a:rPr lang="zh-TW" altLang="en-US" sz="1600" kern="100" dirty="0">
                <a:solidFill>
                  <a:schemeClr val="accent2">
                    <a:lumMod val="50000"/>
                  </a:schemeClr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簡單介紹各星座</a:t>
            </a:r>
            <a:endParaRPr lang="en-US" altLang="zh-TW" sz="1600" kern="100" dirty="0">
              <a:solidFill>
                <a:schemeClr val="accent2">
                  <a:lumMod val="50000"/>
                </a:schemeClr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3C608B-A870-B0D4-FE10-65B8C6CB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" y="2787338"/>
            <a:ext cx="3000918" cy="1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1AA03F2-332F-02BD-DB20-B69F1697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39" y="2787338"/>
            <a:ext cx="3000918" cy="1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504E1B3-69B8-8A3F-CBB2-3CE862FE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457" y="2787338"/>
            <a:ext cx="3000918" cy="1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2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44;p62">
            <a:extLst>
              <a:ext uri="{FF2B5EF4-FFF2-40B4-BE49-F238E27FC236}">
                <a16:creationId xmlns:a16="http://schemas.microsoft.com/office/drawing/2014/main" id="{1D42A28E-32AB-FD37-5585-9237D0EBD575}"/>
              </a:ext>
            </a:extLst>
          </p:cNvPr>
          <p:cNvSpPr txBox="1">
            <a:spLocks/>
          </p:cNvSpPr>
          <p:nvPr/>
        </p:nvSpPr>
        <p:spPr>
          <a:xfrm>
            <a:off x="1879487" y="252503"/>
            <a:ext cx="5385026" cy="69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 Black"/>
              <a:buNone/>
              <a:defRPr sz="3500" b="0" i="0" u="none" strike="noStrike" cap="non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zh-TW" altLang="zh-TW" sz="4000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網頁</a:t>
            </a:r>
            <a:r>
              <a:rPr lang="zh-TW" altLang="en-US" sz="4000" dirty="0">
                <a:solidFill>
                  <a:schemeClr val="bg2"/>
                </a:solidFill>
                <a:latin typeface="源雲明體 SB" panose="02020600000000000000" pitchFamily="18" charset="-120"/>
                <a:ea typeface="源雲明體 SB" panose="02020600000000000000" pitchFamily="18" charset="-120"/>
              </a:rPr>
              <a:t>美術</a:t>
            </a:r>
            <a:endParaRPr lang="en-US" altLang="zh-TW" sz="4000" dirty="0">
              <a:solidFill>
                <a:schemeClr val="bg2"/>
              </a:solidFill>
              <a:effectLst/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sp>
        <p:nvSpPr>
          <p:cNvPr id="6" name="Google Shape;4024;p46">
            <a:extLst>
              <a:ext uri="{FF2B5EF4-FFF2-40B4-BE49-F238E27FC236}">
                <a16:creationId xmlns:a16="http://schemas.microsoft.com/office/drawing/2014/main" id="{7609801E-EA3D-3403-0A6C-12F25B260F58}"/>
              </a:ext>
            </a:extLst>
          </p:cNvPr>
          <p:cNvSpPr txBox="1">
            <a:spLocks/>
          </p:cNvSpPr>
          <p:nvPr/>
        </p:nvSpPr>
        <p:spPr>
          <a:xfrm>
            <a:off x="5673710" y="1425809"/>
            <a:ext cx="2727949" cy="26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/>
            <a:r>
              <a:rPr lang="zh-TW" altLang="en-US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整體以星星相關元素為主，符合星座主題。</a:t>
            </a:r>
            <a:endParaRPr lang="en-US" altLang="zh-TW" sz="1600" dirty="0"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 algn="l"/>
            <a:endParaRPr lang="en-US" altLang="zh-TW" sz="1600" dirty="0"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 algn="l"/>
            <a:r>
              <a:rPr lang="zh-TW" altLang="en-US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利用星空作為背景，整體內容以白色為主，讓內容如同星星般與背景融合。</a:t>
            </a:r>
            <a:endParaRPr lang="en-US" altLang="zh-TW" sz="1600" dirty="0"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 algn="l"/>
            <a:endParaRPr lang="en-US" altLang="zh-TW" sz="1600" dirty="0"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  <a:p>
            <a:pPr marL="139700" indent="0" algn="l"/>
            <a:r>
              <a:rPr lang="zh-TW" altLang="en-US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使用透明度低的</a:t>
            </a:r>
            <a:r>
              <a:rPr lang="en-US" altLang="zh-TW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border</a:t>
            </a:r>
            <a:r>
              <a:rPr lang="zh-TW" altLang="en-US" sz="1600" dirty="0">
                <a:latin typeface="源雲明體 SB" panose="02020600000000000000" pitchFamily="18" charset="-120"/>
                <a:ea typeface="源雲明體 SB" panose="02020600000000000000" pitchFamily="18" charset="-120"/>
                <a:cs typeface="新細明體" panose="02020500000000000000" pitchFamily="18" charset="-120"/>
              </a:rPr>
              <a:t>，既可以看到背景，又可以為內容做出邊界</a:t>
            </a:r>
            <a:endParaRPr lang="zh-TW" altLang="zh-TW" sz="1600" dirty="0">
              <a:latin typeface="源雲明體 SB" panose="02020600000000000000" pitchFamily="18" charset="-120"/>
              <a:ea typeface="源雲明體 SB" panose="020206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E9A8DA8-7233-1B6C-CABE-ADB05B68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3" y="1080256"/>
            <a:ext cx="3773733" cy="2122725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BA6F8AF0-EE59-CA59-EBBF-591675C56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/>
          <a:stretch/>
        </p:blipFill>
        <p:spPr bwMode="auto">
          <a:xfrm>
            <a:off x="1796593" y="2740562"/>
            <a:ext cx="3773733" cy="21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39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45"/>
          <p:cNvSpPr txBox="1">
            <a:spLocks noGrp="1"/>
          </p:cNvSpPr>
          <p:nvPr>
            <p:ph type="title"/>
          </p:nvPr>
        </p:nvSpPr>
        <p:spPr>
          <a:xfrm>
            <a:off x="716550" y="161034"/>
            <a:ext cx="7710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2"/>
                </a:solidFill>
                <a:effectLst/>
                <a:latin typeface="源雲明體 SB" panose="02020600000000000000" pitchFamily="18" charset="-120"/>
                <a:ea typeface="源雲明體 SB" panose="02020600000000000000" pitchFamily="18" charset="-120"/>
                <a:cs typeface="Times New Roman" panose="02020603050405020304" pitchFamily="18" charset="0"/>
              </a:rPr>
              <a:t>網站時程規劃</a:t>
            </a:r>
            <a:endParaRPr sz="4000" b="1" dirty="0">
              <a:solidFill>
                <a:schemeClr val="bg2"/>
              </a:solidFill>
              <a:latin typeface="源雲明體 SB" panose="02020600000000000000" pitchFamily="18" charset="-120"/>
              <a:ea typeface="源雲明體 SB" panose="020206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FD19A-EE74-7D75-8ABC-6CCDC4FB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294"/>
            <a:ext cx="914400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0408"/>
      </p:ext>
    </p:extLst>
  </p:cSld>
  <p:clrMapOvr>
    <a:masterClrMapping/>
  </p:clrMapOvr>
</p:sld>
</file>

<file path=ppt/theme/theme1.xml><?xml version="1.0" encoding="utf-8"?>
<a:theme xmlns:a="http://schemas.openxmlformats.org/drawingml/2006/main" name="Aries - Fire Zodiac Signs by Slidesgo">
  <a:themeElements>
    <a:clrScheme name="Simple Light">
      <a:dk1>
        <a:srgbClr val="5A360C"/>
      </a:dk1>
      <a:lt1>
        <a:srgbClr val="FFFAEB"/>
      </a:lt1>
      <a:dk2>
        <a:srgbClr val="831A08"/>
      </a:dk2>
      <a:lt2>
        <a:srgbClr val="A7753C"/>
      </a:lt2>
      <a:accent1>
        <a:srgbClr val="E5BF35"/>
      </a:accent1>
      <a:accent2>
        <a:srgbClr val="DC9C2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A360C"/>
      </a:hlink>
      <a:folHlink>
        <a:srgbClr val="0097A7"/>
      </a:folHlink>
    </a:clrScheme>
    <a:fontScheme name="自訂 2">
      <a:majorFont>
        <a:latin typeface="Noto Sans"/>
        <a:ea typeface="源雲明體 SB"/>
        <a:cs typeface=""/>
      </a:majorFont>
      <a:minorFont>
        <a:latin typeface="Noto Sans TC"/>
        <a:ea typeface="源雲明體 S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1011</TotalTime>
  <Words>483</Words>
  <Application>Microsoft Office PowerPoint</Application>
  <PresentationFormat>如螢幕大小 (16:9)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Arial</vt:lpstr>
      <vt:lpstr>Abril Fatface</vt:lpstr>
      <vt:lpstr>微軟正黑體</vt:lpstr>
      <vt:lpstr>Modern No. 20</vt:lpstr>
      <vt:lpstr>Nunito Light</vt:lpstr>
      <vt:lpstr>Bebas Neue</vt:lpstr>
      <vt:lpstr>Roboto</vt:lpstr>
      <vt:lpstr>Merriweather Black</vt:lpstr>
      <vt:lpstr>源雲明體 SB</vt:lpstr>
      <vt:lpstr>Aries - Fire Zodiac Signs by Slidesgo</vt:lpstr>
      <vt:lpstr>星星知希</vt:lpstr>
      <vt:lpstr>網站介紹</vt:lpstr>
      <vt:lpstr>PowerPoint 簡報</vt:lpstr>
      <vt:lpstr>網站架構</vt:lpstr>
      <vt:lpstr>網站內容  </vt:lpstr>
      <vt:lpstr>網站內容  </vt:lpstr>
      <vt:lpstr>網站內容  </vt:lpstr>
      <vt:lpstr>PowerPoint 簡報</vt:lpstr>
      <vt:lpstr>網站時程規劃</vt:lpstr>
      <vt:lpstr>小組分工</vt:lpstr>
      <vt:lpstr>執行進度</vt:lpstr>
      <vt:lpstr>執行進度 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網站名稱：星星知希 網頁期中企劃提案報告</dc:title>
  <cp:lastModifiedBy>江倖衣</cp:lastModifiedBy>
  <cp:revision>20</cp:revision>
  <dcterms:modified xsi:type="dcterms:W3CDTF">2023-06-13T15:25:45Z</dcterms:modified>
</cp:coreProperties>
</file>